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3" r:id="rId1"/>
    <p:sldMasterId id="2147483655" r:id="rId2"/>
    <p:sldMasterId id="2147483657" r:id="rId3"/>
    <p:sldMasterId id="2147483659" r:id="rId4"/>
    <p:sldMasterId id="2147483661" r:id="rId5"/>
    <p:sldMasterId id="2147483663" r:id="rId6"/>
    <p:sldMasterId id="2147483665" r:id="rId7"/>
    <p:sldMasterId id="2147483667" r:id="rId8"/>
    <p:sldMasterId id="2147483669" r:id="rId9"/>
    <p:sldMasterId id="2147483671" r:id="rId10"/>
    <p:sldMasterId id="2147483673" r:id="rId11"/>
    <p:sldMasterId id="2147483675" r:id="rId12"/>
    <p:sldMasterId id="2147483677" r:id="rId13"/>
    <p:sldMasterId id="2147483679" r:id="rId14"/>
    <p:sldMasterId id="2147483681" r:id="rId15"/>
    <p:sldMasterId id="2147483683" r:id="rId16"/>
    <p:sldMasterId id="2147483685" r:id="rId17"/>
    <p:sldMasterId id="2147483687" r:id="rId18"/>
    <p:sldMasterId id="2147483689" r:id="rId19"/>
    <p:sldMasterId id="2147483691" r:id="rId20"/>
    <p:sldMasterId id="2147483693" r:id="rId21"/>
    <p:sldMasterId id="2147483695" r:id="rId22"/>
  </p:sldMasterIdLst>
  <p:sldIdLst>
    <p:sldId id="263" r:id="rId23"/>
    <p:sldId id="266" r:id="rId24"/>
    <p:sldId id="272" r:id="rId25"/>
    <p:sldId id="351" r:id="rId26"/>
    <p:sldId id="275" r:id="rId27"/>
    <p:sldId id="278" r:id="rId28"/>
    <p:sldId id="284" r:id="rId29"/>
    <p:sldId id="287" r:id="rId30"/>
    <p:sldId id="290" r:id="rId31"/>
    <p:sldId id="296" r:id="rId32"/>
    <p:sldId id="299" r:id="rId33"/>
    <p:sldId id="302" r:id="rId34"/>
    <p:sldId id="311" r:id="rId35"/>
    <p:sldId id="317" r:id="rId36"/>
    <p:sldId id="320" r:id="rId37"/>
    <p:sldId id="323" r:id="rId38"/>
    <p:sldId id="332" r:id="rId39"/>
    <p:sldId id="335" r:id="rId40"/>
    <p:sldId id="338" r:id="rId41"/>
    <p:sldId id="341" r:id="rId42"/>
    <p:sldId id="344" r:id="rId43"/>
    <p:sldId id="347" r:id="rId44"/>
    <p:sldId id="350" r:id="rId45"/>
  </p:sldIdLst>
  <p:sldSz cx="9144000" cy="6858000" type="screen4x3"/>
  <p:notesSz cx="9144000" cy="6858000"/>
  <p:embeddedFontLst>
    <p:embeddedFont>
      <p:font typeface="BQKRSI+Î¢ÈíÑÅºÚ,Bold" panose="02010600030101010101" charset="-122"/>
      <p:regular r:id="rId46"/>
    </p:embeddedFont>
    <p:embeddedFont>
      <p:font typeface="BTMKQJ+Î¢ÈíÑÅºÚ" panose="02010600030101010101" charset="-122"/>
      <p:regular r:id="rId47"/>
    </p:embeddedFont>
    <p:embeddedFont>
      <p:font typeface="DBWOOH+Î¢ÈíÑÅºÚ" panose="02010600030101010101" charset="-122"/>
      <p:regular r:id="rId48"/>
    </p:embeddedFont>
    <p:embeddedFont>
      <p:font typeface="EFQURO+Î¢ÈíÑÅºÚ" panose="02010600030101010101" charset="-122"/>
      <p:regular r:id="rId49"/>
    </p:embeddedFont>
    <p:embeddedFont>
      <p:font typeface="ERTDVF+Î¢ÈíÑÅºÚ,Bold" panose="02010600030101010101" charset="-122"/>
      <p:regular r:id="rId50"/>
    </p:embeddedFont>
    <p:embeddedFont>
      <p:font typeface="FPWMAG+Î¢ÈíÑÅºÚ" panose="02010600030101010101" charset="-122"/>
      <p:regular r:id="rId51"/>
    </p:embeddedFont>
    <p:embeddedFont>
      <p:font typeface="GUVFIG+Î¢ÈíÑÅºÚ,Bold" panose="02010600030101010101" charset="-122"/>
      <p:regular r:id="rId52"/>
    </p:embeddedFont>
    <p:embeddedFont>
      <p:font typeface="GWWVOD+Î¢ÈíÑÅºÚ,Bold" panose="02010600030101010101" charset="-122"/>
      <p:regular r:id="rId53"/>
    </p:embeddedFont>
    <p:embeddedFont>
      <p:font typeface="HCEVLT+Î¢ÈíÑÅºÚ,Bold" panose="02010600030101010101" charset="-122"/>
      <p:regular r:id="rId54"/>
    </p:embeddedFont>
    <p:embeddedFont>
      <p:font typeface="HDCUAM+Î¢ÈíÑÅºÚ,Bold" panose="02010600030101010101" charset="-122"/>
      <p:regular r:id="rId55"/>
    </p:embeddedFont>
    <p:embeddedFont>
      <p:font typeface="HEIRDF+Î¢ÈíÑÅºÚ,Bold" panose="02010600030101010101" charset="-122"/>
      <p:regular r:id="rId56"/>
    </p:embeddedFont>
    <p:embeddedFont>
      <p:font typeface="HKOSBP+Î¢ÈíÑÅºÚ,Bold" panose="02010600030101010101" charset="-122"/>
      <p:regular r:id="rId57"/>
    </p:embeddedFont>
    <p:embeddedFont>
      <p:font typeface="IIQLER+Î¢ÈíÑÅºÚ,Bold" panose="02010600030101010101" charset="-122"/>
      <p:regular r:id="rId58"/>
    </p:embeddedFont>
    <p:embeddedFont>
      <p:font typeface="JBVLMK+Î¢ÈíÑÅºÚ,Bold" panose="02010600030101010101" charset="-122"/>
      <p:regular r:id="rId59"/>
    </p:embeddedFont>
    <p:embeddedFont>
      <p:font typeface="KESJAP+Î¢ÈíÑÅºÚ,Bold" panose="02010600030101010101" charset="-122"/>
      <p:regular r:id="rId60"/>
    </p:embeddedFont>
    <p:embeddedFont>
      <p:font typeface="KWRTHP+Î¢ÈíÑÅºÚ,Bold" panose="02010600030101010101" charset="-122"/>
      <p:regular r:id="rId61"/>
    </p:embeddedFont>
    <p:embeddedFont>
      <p:font typeface="LACTRJ+Î¢ÈíÑÅºÚ,Bold" panose="02010600030101010101" charset="-122"/>
      <p:regular r:id="rId62"/>
    </p:embeddedFont>
    <p:embeddedFont>
      <p:font typeface="LDPMNB+Î¢ÈíÑÅºÚ,Bold" panose="02010600030101010101" charset="-122"/>
      <p:regular r:id="rId63"/>
    </p:embeddedFont>
    <p:embeddedFont>
      <p:font typeface="LHGNRS+Î¢ÈíÑÅºÚ" panose="02010600030101010101" charset="-122"/>
      <p:regular r:id="rId64"/>
    </p:embeddedFont>
    <p:embeddedFont>
      <p:font typeface="LLVMPB+Î¢ÈíÑÅºÚ" panose="02010600030101010101" charset="-122"/>
      <p:regular r:id="rId65"/>
    </p:embeddedFont>
    <p:embeddedFont>
      <p:font typeface="LVMNNE+Î¢ÈíÑÅºÚ,Bold" panose="02010600030101010101" charset="-122"/>
      <p:regular r:id="rId66"/>
    </p:embeddedFont>
    <p:embeddedFont>
      <p:font typeface="MDUPLM+Î¢ÈíÑÅºÚ,Bold" panose="02010600030101010101" charset="-122"/>
      <p:regular r:id="rId67"/>
    </p:embeddedFont>
    <p:embeddedFont>
      <p:font typeface="MJMHNO+Î¢ÈíÑÅºÚ,Bold" panose="02010600030101010101" charset="-122"/>
      <p:regular r:id="rId68"/>
    </p:embeddedFont>
    <p:embeddedFont>
      <p:font typeface="NCEBKE+Î¢ÈíÑÅºÚ,Bold" panose="02010600030101010101" charset="-122"/>
      <p:regular r:id="rId69"/>
    </p:embeddedFont>
    <p:embeddedFont>
      <p:font typeface="NQOSBK+Î¢ÈíÑÅºÚ,Bold" panose="02010600030101010101" charset="-122"/>
      <p:regular r:id="rId70"/>
    </p:embeddedFont>
    <p:embeddedFont>
      <p:font typeface="NWHHRK+Î¢ÈíÑÅºÚ" panose="02010600030101010101" charset="-122"/>
      <p:regular r:id="rId71"/>
    </p:embeddedFont>
    <p:embeddedFont>
      <p:font typeface="OASOVM+Î¢ÈíÑÅºÚ" panose="02010600030101010101" charset="-122"/>
      <p:regular r:id="rId72"/>
    </p:embeddedFont>
    <p:embeddedFont>
      <p:font typeface="OQJJNB+Î¢ÈíÑÅºÚ,Bold" panose="02010600030101010101" charset="-122"/>
      <p:regular r:id="rId73"/>
    </p:embeddedFont>
    <p:embeddedFont>
      <p:font typeface="PJNUGK+Î¢ÈíÑÅºÚ,Bold" panose="02010600030101010101" charset="-122"/>
      <p:regular r:id="rId74"/>
    </p:embeddedFont>
    <p:embeddedFont>
      <p:font typeface="QEDRSC+Î¢ÈíÑÅºÚ,Bold" panose="02010600030101010101" charset="-122"/>
      <p:regular r:id="rId75"/>
    </p:embeddedFont>
    <p:embeddedFont>
      <p:font typeface="QFETNT+Î¢ÈíÑÅºÚ" panose="02010600030101010101" charset="-122"/>
      <p:regular r:id="rId76"/>
    </p:embeddedFont>
    <p:embeddedFont>
      <p:font typeface="QGQTFV+Î¢ÈíÑÅºÚ,Bold" panose="02010600030101010101" charset="-122"/>
      <p:regular r:id="rId77"/>
    </p:embeddedFont>
    <p:embeddedFont>
      <p:font typeface="QKLUGW+Î¢ÈíÑÅºÚ,Bold" panose="02010600030101010101" charset="-122"/>
      <p:regular r:id="rId78"/>
    </p:embeddedFont>
    <p:embeddedFont>
      <p:font typeface="QQAESO+Î¢ÈíÑÅºÚ,Bold" panose="02010600030101010101" charset="-122"/>
      <p:regular r:id="rId79"/>
    </p:embeddedFont>
    <p:embeddedFont>
      <p:font typeface="QSTGUB+Î¢ÈíÑÅºÚ,Bold" panose="02010600030101010101" charset="-122"/>
      <p:regular r:id="rId80"/>
    </p:embeddedFont>
    <p:embeddedFont>
      <p:font typeface="QWCOEL+Î¢ÈíÑÅºÚ" panose="02010600030101010101" charset="-122"/>
      <p:regular r:id="rId81"/>
    </p:embeddedFont>
    <p:embeddedFont>
      <p:font typeface="REWAWK+Î¢ÈíÑÅºÚ" panose="02010600030101010101" charset="-122"/>
      <p:regular r:id="rId82"/>
    </p:embeddedFont>
    <p:embeddedFont>
      <p:font typeface="RODOUU+Î¢ÈíÑÅºÚ" panose="02010600030101010101" charset="-122"/>
      <p:regular r:id="rId83"/>
    </p:embeddedFont>
    <p:embeddedFont>
      <p:font typeface="RSGOEP+Î¢ÈíÑÅºÚ" panose="02010600030101010101" charset="-122"/>
      <p:regular r:id="rId84"/>
    </p:embeddedFont>
    <p:embeddedFont>
      <p:font typeface="SGRPLC+Î¢ÈíÑÅºÚ" panose="02010600030101010101" charset="-122"/>
      <p:regular r:id="rId85"/>
    </p:embeddedFont>
    <p:embeddedFont>
      <p:font typeface="SIIHQE+Î¢ÈíÑÅºÚ" panose="02010600030101010101" charset="-122"/>
      <p:regular r:id="rId86"/>
    </p:embeddedFont>
    <p:embeddedFont>
      <p:font typeface="TOLRDR+Î¢ÈíÑÅºÚ,Bold" panose="02010600030101010101" charset="-122"/>
      <p:regular r:id="rId87"/>
    </p:embeddedFont>
    <p:embeddedFont>
      <p:font typeface="TOMRNG+Î¢ÈíÑÅºÚ,Bold" panose="02010600030101010101" charset="-122"/>
      <p:regular r:id="rId88"/>
    </p:embeddedFont>
    <p:embeddedFont>
      <p:font typeface="TOQJWT+Î¢ÈíÑÅºÚ" panose="02010600030101010101" charset="-122"/>
      <p:regular r:id="rId89"/>
    </p:embeddedFont>
    <p:embeddedFont>
      <p:font typeface="TTABOA+Î¢ÈíÑÅºÚ,Bold" panose="02010600030101010101" charset="-122"/>
      <p:regular r:id="rId90"/>
    </p:embeddedFont>
    <p:embeddedFont>
      <p:font typeface="UEJEEH+Î¢ÈíÑÅºÚ,Bold" panose="02010600030101010101" charset="-122"/>
      <p:regular r:id="rId91"/>
    </p:embeddedFont>
    <p:embeddedFont>
      <p:font typeface="VBQITB+Î¢ÈíÑÅºÚ" panose="02010600030101010101" charset="-122"/>
      <p:regular r:id="rId92"/>
    </p:embeddedFont>
    <p:embeddedFont>
      <p:font typeface="VCOWUK+Î¢ÈíÑÅºÚ,Bold" panose="02010600030101010101" charset="-122"/>
      <p:regular r:id="rId93"/>
    </p:embeddedFont>
    <p:embeddedFont>
      <p:font typeface="VNRNUU+Î¢ÈíÑÅºÚ,Bold" panose="02010600030101010101" charset="-122"/>
      <p:regular r:id="rId94"/>
    </p:embeddedFont>
    <p:embeddedFont>
      <p:font typeface="WHNBRG+Î¢ÈíÑÅºÚ,Bold" panose="02010600030101010101" charset="-122"/>
      <p:regular r:id="rId95"/>
    </p:embeddedFont>
    <p:embeddedFont>
      <p:font typeface="WIJSJL+Î¢ÈíÑÅºÚ,Bold" panose="02010600030101010101" charset="-122"/>
      <p:regular r:id="rId96"/>
    </p:embeddedFont>
    <p:embeddedFont>
      <p:font typeface="WWWLDO+Î¢ÈíÑÅºÚ" panose="02010600030101010101" charset="-122"/>
      <p:regular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</p:embeddedFontLst>
  <p:custDataLst>
    <p:tags r:id="rId102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4" Type="http://schemas.openxmlformats.org/officeDocument/2006/relationships/font" Target="fonts/font39.fntdata"/><Relationship Id="rId89" Type="http://schemas.openxmlformats.org/officeDocument/2006/relationships/font" Target="fonts/font44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26.fntdata"/><Relationship Id="rId92" Type="http://schemas.openxmlformats.org/officeDocument/2006/relationships/font" Target="fonts/font47.fntdata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87" Type="http://schemas.openxmlformats.org/officeDocument/2006/relationships/font" Target="fonts/font42.fntdata"/><Relationship Id="rId102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6.fntdata"/><Relationship Id="rId82" Type="http://schemas.openxmlformats.org/officeDocument/2006/relationships/font" Target="fonts/font37.fntdata"/><Relationship Id="rId90" Type="http://schemas.openxmlformats.org/officeDocument/2006/relationships/font" Target="fonts/font45.fntdata"/><Relationship Id="rId95" Type="http://schemas.openxmlformats.org/officeDocument/2006/relationships/font" Target="fonts/font50.fntdata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100" Type="http://schemas.openxmlformats.org/officeDocument/2006/relationships/font" Target="fonts/font55.fntdata"/><Relationship Id="rId10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font" Target="fonts/font35.fntdata"/><Relationship Id="rId85" Type="http://schemas.openxmlformats.org/officeDocument/2006/relationships/font" Target="fonts/font40.fntdata"/><Relationship Id="rId93" Type="http://schemas.openxmlformats.org/officeDocument/2006/relationships/font" Target="fonts/font48.fntdata"/><Relationship Id="rId98" Type="http://schemas.openxmlformats.org/officeDocument/2006/relationships/font" Target="fonts/font53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103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font" Target="fonts/font38.fntdata"/><Relationship Id="rId88" Type="http://schemas.openxmlformats.org/officeDocument/2006/relationships/font" Target="fonts/font43.fntdata"/><Relationship Id="rId91" Type="http://schemas.openxmlformats.org/officeDocument/2006/relationships/font" Target="fonts/font46.fntdata"/><Relationship Id="rId96" Type="http://schemas.openxmlformats.org/officeDocument/2006/relationships/font" Target="fonts/font5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font" Target="fonts/font36.fntdata"/><Relationship Id="rId86" Type="http://schemas.openxmlformats.org/officeDocument/2006/relationships/font" Target="fonts/font41.fntdata"/><Relationship Id="rId94" Type="http://schemas.openxmlformats.org/officeDocument/2006/relationships/font" Target="fonts/font49.fntdata"/><Relationship Id="rId99" Type="http://schemas.openxmlformats.org/officeDocument/2006/relationships/font" Target="fonts/font54.fntdata"/><Relationship Id="rId101" Type="http://schemas.openxmlformats.org/officeDocument/2006/relationships/font" Target="fonts/font5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97" Type="http://schemas.openxmlformats.org/officeDocument/2006/relationships/font" Target="fonts/font52.fntdata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B9C3AAC6-5C8A-4EA0-B755-2F9F9D62CA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187FCD-31E8-4347-9E75-B62EC00000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A23AF3DD-51CF-4BBE-8E91-4CD6AF8C500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1167C6-2144-4C87-A569-410A38BA8E67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139BB9F2-5CF6-409E-A66E-E56032E34E3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7190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150A44B4-FE21-491A-8C7A-C945820D3C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D26597-5C81-44B4-8F86-B36DDC57C0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53590AC8-AEDB-47E9-96BC-91378DEFE5C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A73A2C-CCED-4945-A635-BEFFEE92F42C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026C05DC-97B6-4A80-9B17-A5F9108D51E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2940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92FD986B-4BD6-4DA3-A945-11A8B765FEF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E67E30-1356-482A-861F-D5639A53B3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481B6813-27AD-4431-B179-BC99A0C6117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59D582-937A-48BE-B30F-FAA61BBB5ECC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08298671-52F6-4F3E-8D59-1A1B79D1A4D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11492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1914580E-36C6-4D62-BAD7-1755CBF989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D79752-6381-4226-A99B-A54B11F82C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D17B2446-E0AE-44DB-879B-30AF71C2A1B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DA31D1-93F5-4461-A997-504C4D77FA36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C686998F-E485-4D8D-BB49-43554B30396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858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F79E7142-43CA-4153-BCBF-F5A19CEDA5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9E75AB-86CA-43A8-8950-F7431CDD31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7B0ACBFA-8BA0-4679-A7D4-AB38CDCC9DF0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CC6843-32D7-4167-99E3-55E9D9EF4E1F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6752D512-9998-4512-BCF1-46332743C0C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60643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82A81AA8-545F-40B9-9286-E53192AE071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F16B33-1456-4B5D-97A3-1407A61F86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BFDBA8C2-4341-4664-8189-A1D0EE4FD55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7A2EA4-7D6E-47DB-83D0-ECFAD017AE1E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D4BB3836-47EE-4147-8BED-88432B5F9D0C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45684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2C5DE9EE-5DC6-456C-B0C1-80692F12B54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3E0933-B21C-48E3-B985-616B35F461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5695AEA2-451F-42F9-A738-C8FFEDA105F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538D99-E07D-4CE6-8AA2-F0B73310A7C8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3424F69A-E666-48FA-A4AA-8F7EFE69EA6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098435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36149F59-1D9B-4368-800B-5226862370F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AFB9B7-D9B4-4451-88FB-6A0C19BD7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ACC80C84-FB0D-4BCB-B571-8777570CC33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1028B0-1BD5-47BA-B3A0-DF0FDD2937E3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0EC162B9-D2FB-4751-8C6A-72BD4D7D669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506881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689EB4BC-3004-4A72-A049-213518FD517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62DFA-5927-4A96-9AC7-8F2C1F455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C2A65314-47B3-4766-AC70-15A41A055C2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539D77-04FE-4528-BD4F-4C7CED4D1B79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BB7341FC-BAF3-4265-B3D2-F4A0071917C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68047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5EFF4B6E-DB1E-4EB3-81E4-D4418F8D210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602E435-7B88-4222-BCBD-C511E4D5EB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E3DE06EE-13BC-4551-BB94-C72F47A6A7E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27A8CD-CFC9-4972-9E28-87DA0DC3B55B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B7151C68-9730-45A2-B827-A25099B9A17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35331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6E5BA114-E95C-476C-9C4C-9E5CBFBD9D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266269-AEAA-46FC-9D42-9FFFF8D8B5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E5B33F9D-4B3E-4FEE-BD21-F893B0678F8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AECC74-C08B-41F2-8A8C-E32810045908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B5FEF7A3-6959-405A-8342-A03451D43B6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17543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CC474C35-7FE7-45D6-94B2-58D6605157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2AB4DC-418F-43EA-B8E3-6C2A7A57F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980702BD-4CF7-473C-B219-A8511F66242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A43616-6842-4359-8B70-7914FE56FD07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0093D9AA-40F5-4220-B481-91C187E9F05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40141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F340645F-DA86-445F-9371-67934C87E0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516BBF-DFC1-43EB-B85C-9953551E4A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CB647802-73DC-4E4C-AA02-C9F5B456764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4BEF13-AB58-4496-AF30-C1505CF08FAE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B5715BFD-DAC8-41FB-825C-7263CF318DA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8516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B2F8A13F-9C89-40D5-BC13-9D31A98E40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F9A0D5-55DC-4CDC-94C6-CD5D3A69E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58F8B727-0DC2-47E8-9FBD-91F40869D336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14A2A0-AC75-48D9-979C-FDBA1BDE39BA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48DDAA73-1377-4F00-9637-DAA4DE7F041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5079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344977A4-EE4F-45DB-9865-CC343B2A390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F88562-945F-4EDA-AAA1-4AF676B691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C5ED4277-B52B-4384-9B81-570D3FCE1F3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0D76F8-F29F-40A8-8C61-57B04311D93C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887C4D7B-533B-43BB-9001-9C9318C9FC1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16297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972EE6A8-D853-413C-85E3-09847135B5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03A721-690F-49E8-92F2-B4BE24D7F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538ADA86-3B11-48D0-AB76-F801E12B73B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A9384C-EF96-4190-8BD4-4329C7BE17CE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6DFA917D-B5AB-429A-A31A-2A22EFF4D4D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37650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DBC69562-DEF3-4E94-A7F6-3BD6AC9274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FD1A80-1C95-42F0-B371-2668BF8B8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E4CD8DDD-73C5-4571-90E4-31E7AC35AE9A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7D8B33-042B-46E5-92D6-8436A7DA5885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AB988872-0800-4D7F-9905-B0AB9BF4957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18896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EE7A7BF5-53EE-4BA3-B8C5-28BE65378E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917706-8AF0-4450-B82F-AF33C50231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C4E32694-40A2-432D-B3A6-86AA2A99535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19EC77-88A1-4A0B-8E62-480C0CC58867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BCDFC120-3841-4949-9387-E2A4292FDC4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609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1957A56D-66BF-43BE-B30E-0DD6DAC7EF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58CA07-5EE4-464B-A696-B441331ED6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DD11C892-BEB3-41D8-9A60-5CEA66697E3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75767F-E4A2-4FC7-A823-C91929950455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3D7A0107-276D-4DE5-A48D-568D34A581C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09187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36197CE1-3519-4EFC-8DA6-65E752A96C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C9F618-645F-4867-A2F7-63DB64216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7290BF4C-C000-4C9E-A169-937BB214B69D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17CBB9-565B-4FBD-A3A6-5B132E150E1D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FF69CCF2-3AB2-440E-B498-89FAAF8496A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18280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950A1AB4-33D8-469A-BE1D-9B2070FB847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F02A15-758A-476B-AA39-297D212ABA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535CC65F-96EB-4959-9518-EB9D0CFDEB4F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916698-73D0-4D0B-BD80-ADA581F30779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15E8F531-2A3A-402B-AD64-F932914CA0A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86264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6D986E09-BEEB-42C1-BC06-3A06B4492E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EEFFFA-B7AC-4434-80C0-A90850A560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Date 3">
            <a:extLst>
              <a:ext uri="{FF2B5EF4-FFF2-40B4-BE49-F238E27FC236}">
                <a16:creationId xmlns:a16="http://schemas.microsoft.com/office/drawing/2014/main" id="{AB610332-8B69-4EB6-8092-8E526A216EF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C25CBF-5B36-452F-891A-C635955ED6F6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153CB61C-6FFA-4205-B34D-8497A141FFC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17778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53E63D4B-180D-478E-8CE4-5545B323F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74B26678-7813-4718-A05C-29B6879CC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3076" name="Holder 4">
            <a:extLst>
              <a:ext uri="{FF2B5EF4-FFF2-40B4-BE49-F238E27FC236}">
                <a16:creationId xmlns:a16="http://schemas.microsoft.com/office/drawing/2014/main" id="{0DFB0844-2321-44A9-B874-75EADFEA990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7" name="Holder 5">
            <a:extLst>
              <a:ext uri="{FF2B5EF4-FFF2-40B4-BE49-F238E27FC236}">
                <a16:creationId xmlns:a16="http://schemas.microsoft.com/office/drawing/2014/main" id="{F718221E-8CFA-462C-A3C7-5DE5FE169F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5286B0F7-FC6D-4EBC-B922-7E95FDED959B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3078" name="Holder 6">
            <a:extLst>
              <a:ext uri="{FF2B5EF4-FFF2-40B4-BE49-F238E27FC236}">
                <a16:creationId xmlns:a16="http://schemas.microsoft.com/office/drawing/2014/main" id="{6DB0E2C4-93C7-4F89-921E-2C4D279C404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CAA411EC-00FA-4AE7-8946-C0E3057FEBA9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Holder 2">
            <a:extLst>
              <a:ext uri="{FF2B5EF4-FFF2-40B4-BE49-F238E27FC236}">
                <a16:creationId xmlns:a16="http://schemas.microsoft.com/office/drawing/2014/main" id="{C4E6A119-6DC4-4A09-AFF6-ADADD3480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43" name="Holder 3">
            <a:extLst>
              <a:ext uri="{FF2B5EF4-FFF2-40B4-BE49-F238E27FC236}">
                <a16:creationId xmlns:a16="http://schemas.microsoft.com/office/drawing/2014/main" id="{3D59222A-433C-471E-B1A3-980CE3953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2292" name="Holder 4">
            <a:extLst>
              <a:ext uri="{FF2B5EF4-FFF2-40B4-BE49-F238E27FC236}">
                <a16:creationId xmlns:a16="http://schemas.microsoft.com/office/drawing/2014/main" id="{ADF4D68B-3F65-4801-A452-2BF17D69C5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2293" name="Holder 5">
            <a:extLst>
              <a:ext uri="{FF2B5EF4-FFF2-40B4-BE49-F238E27FC236}">
                <a16:creationId xmlns:a16="http://schemas.microsoft.com/office/drawing/2014/main" id="{8CA88B02-2DC8-4C87-832D-EF98D21EE7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699E19B9-98A6-4906-AACC-3E73AFB168E1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2294" name="Holder 6">
            <a:extLst>
              <a:ext uri="{FF2B5EF4-FFF2-40B4-BE49-F238E27FC236}">
                <a16:creationId xmlns:a16="http://schemas.microsoft.com/office/drawing/2014/main" id="{F5984F97-8FC1-4411-BD2A-2746F44ADB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5BF9B4A5-7D5E-41F6-97F1-59FDEE1E361A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Holder 2">
            <a:extLst>
              <a:ext uri="{FF2B5EF4-FFF2-40B4-BE49-F238E27FC236}">
                <a16:creationId xmlns:a16="http://schemas.microsoft.com/office/drawing/2014/main" id="{D4197C6B-B0D1-4586-920F-C7DB78126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1267" name="Holder 3">
            <a:extLst>
              <a:ext uri="{FF2B5EF4-FFF2-40B4-BE49-F238E27FC236}">
                <a16:creationId xmlns:a16="http://schemas.microsoft.com/office/drawing/2014/main" id="{0639B3A2-20E4-4CA3-BC39-C9D4C3B0D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3316" name="Holder 4">
            <a:extLst>
              <a:ext uri="{FF2B5EF4-FFF2-40B4-BE49-F238E27FC236}">
                <a16:creationId xmlns:a16="http://schemas.microsoft.com/office/drawing/2014/main" id="{9CEF982E-C8AD-4F40-8B6E-E6E5DB258FD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3317" name="Holder 5">
            <a:extLst>
              <a:ext uri="{FF2B5EF4-FFF2-40B4-BE49-F238E27FC236}">
                <a16:creationId xmlns:a16="http://schemas.microsoft.com/office/drawing/2014/main" id="{53B841B0-6ACB-49D4-811F-98262085127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0B05FA9C-FD80-4D30-8234-66BAAAC434DC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3318" name="Holder 6">
            <a:extLst>
              <a:ext uri="{FF2B5EF4-FFF2-40B4-BE49-F238E27FC236}">
                <a16:creationId xmlns:a16="http://schemas.microsoft.com/office/drawing/2014/main" id="{3D3E9339-BD60-459D-B842-CD91838A25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5889536C-734F-4CEA-A11C-E78DABF0AEB8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Holder 2">
            <a:extLst>
              <a:ext uri="{FF2B5EF4-FFF2-40B4-BE49-F238E27FC236}">
                <a16:creationId xmlns:a16="http://schemas.microsoft.com/office/drawing/2014/main" id="{A322BE8F-E4D8-48F0-851B-0DE92B44A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2291" name="Holder 3">
            <a:extLst>
              <a:ext uri="{FF2B5EF4-FFF2-40B4-BE49-F238E27FC236}">
                <a16:creationId xmlns:a16="http://schemas.microsoft.com/office/drawing/2014/main" id="{01216484-4631-449B-97D9-638EA841A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4340" name="Holder 4">
            <a:extLst>
              <a:ext uri="{FF2B5EF4-FFF2-40B4-BE49-F238E27FC236}">
                <a16:creationId xmlns:a16="http://schemas.microsoft.com/office/drawing/2014/main" id="{765FD6B8-464C-4808-BC6A-844EB8A325F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4341" name="Holder 5">
            <a:extLst>
              <a:ext uri="{FF2B5EF4-FFF2-40B4-BE49-F238E27FC236}">
                <a16:creationId xmlns:a16="http://schemas.microsoft.com/office/drawing/2014/main" id="{A5C69490-05B2-4086-AD53-F0851CA807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D53B6148-2468-45D8-9E6C-A32F739EC54F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4342" name="Holder 6">
            <a:extLst>
              <a:ext uri="{FF2B5EF4-FFF2-40B4-BE49-F238E27FC236}">
                <a16:creationId xmlns:a16="http://schemas.microsoft.com/office/drawing/2014/main" id="{B1EFACEF-9F45-407F-80F4-6523AE36A2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DE26EB2E-E4FF-444B-A57C-DFF60AAD3687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Holder 2">
            <a:extLst>
              <a:ext uri="{FF2B5EF4-FFF2-40B4-BE49-F238E27FC236}">
                <a16:creationId xmlns:a16="http://schemas.microsoft.com/office/drawing/2014/main" id="{DC7E8CC6-8855-492B-B833-EDE608017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3315" name="Holder 3">
            <a:extLst>
              <a:ext uri="{FF2B5EF4-FFF2-40B4-BE49-F238E27FC236}">
                <a16:creationId xmlns:a16="http://schemas.microsoft.com/office/drawing/2014/main" id="{989CBCE0-3300-4CF6-A478-36063FE70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5364" name="Holder 4">
            <a:extLst>
              <a:ext uri="{FF2B5EF4-FFF2-40B4-BE49-F238E27FC236}">
                <a16:creationId xmlns:a16="http://schemas.microsoft.com/office/drawing/2014/main" id="{3B448C18-C242-4F02-8B14-C3C193D3158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5365" name="Holder 5">
            <a:extLst>
              <a:ext uri="{FF2B5EF4-FFF2-40B4-BE49-F238E27FC236}">
                <a16:creationId xmlns:a16="http://schemas.microsoft.com/office/drawing/2014/main" id="{E9C51452-FE41-4623-8939-3960C6412D8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901CEDB5-03FB-4AE3-B26B-C5AD9AF2EA1F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5366" name="Holder 6">
            <a:extLst>
              <a:ext uri="{FF2B5EF4-FFF2-40B4-BE49-F238E27FC236}">
                <a16:creationId xmlns:a16="http://schemas.microsoft.com/office/drawing/2014/main" id="{328271B5-92A7-4C40-8A13-FBB7EBAB10D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AD4F2552-618C-466B-8D01-A196AC430D6D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Holder 2">
            <a:extLst>
              <a:ext uri="{FF2B5EF4-FFF2-40B4-BE49-F238E27FC236}">
                <a16:creationId xmlns:a16="http://schemas.microsoft.com/office/drawing/2014/main" id="{5250882E-3CFC-4B31-8A1E-374D938DE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4339" name="Holder 3">
            <a:extLst>
              <a:ext uri="{FF2B5EF4-FFF2-40B4-BE49-F238E27FC236}">
                <a16:creationId xmlns:a16="http://schemas.microsoft.com/office/drawing/2014/main" id="{A7F8F807-76B2-466D-B6C1-02B6135E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6388" name="Holder 4">
            <a:extLst>
              <a:ext uri="{FF2B5EF4-FFF2-40B4-BE49-F238E27FC236}">
                <a16:creationId xmlns:a16="http://schemas.microsoft.com/office/drawing/2014/main" id="{299DFB27-A25F-4AF2-8BE4-D8E25AF81A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6389" name="Holder 5">
            <a:extLst>
              <a:ext uri="{FF2B5EF4-FFF2-40B4-BE49-F238E27FC236}">
                <a16:creationId xmlns:a16="http://schemas.microsoft.com/office/drawing/2014/main" id="{9970BCAE-AA9C-41D9-9C07-59731AB1D75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672416C8-B9F8-4CA2-8DAA-EE3C8E17BA2B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6390" name="Holder 6">
            <a:extLst>
              <a:ext uri="{FF2B5EF4-FFF2-40B4-BE49-F238E27FC236}">
                <a16:creationId xmlns:a16="http://schemas.microsoft.com/office/drawing/2014/main" id="{9363EC23-6B0A-40FB-97F4-487596F575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40CD9ADE-65C5-41BC-9F1D-CAE7DC6DF65F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Holder 2">
            <a:extLst>
              <a:ext uri="{FF2B5EF4-FFF2-40B4-BE49-F238E27FC236}">
                <a16:creationId xmlns:a16="http://schemas.microsoft.com/office/drawing/2014/main" id="{ED761DF3-F4B7-462F-AFE4-849F5FF81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5363" name="Holder 3">
            <a:extLst>
              <a:ext uri="{FF2B5EF4-FFF2-40B4-BE49-F238E27FC236}">
                <a16:creationId xmlns:a16="http://schemas.microsoft.com/office/drawing/2014/main" id="{39E68E27-0F71-4417-8D78-DA87C1706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7412" name="Holder 4">
            <a:extLst>
              <a:ext uri="{FF2B5EF4-FFF2-40B4-BE49-F238E27FC236}">
                <a16:creationId xmlns:a16="http://schemas.microsoft.com/office/drawing/2014/main" id="{42741B79-9BC8-4805-B715-AA6A3C6F01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13" name="Holder 5">
            <a:extLst>
              <a:ext uri="{FF2B5EF4-FFF2-40B4-BE49-F238E27FC236}">
                <a16:creationId xmlns:a16="http://schemas.microsoft.com/office/drawing/2014/main" id="{B15AD64F-C944-49A5-800D-EF9B05E4C9F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47A56033-82E5-4681-A142-84D079358610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7414" name="Holder 6">
            <a:extLst>
              <a:ext uri="{FF2B5EF4-FFF2-40B4-BE49-F238E27FC236}">
                <a16:creationId xmlns:a16="http://schemas.microsoft.com/office/drawing/2014/main" id="{80B6DD8B-28A9-4309-95ED-8BA4B3357A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F477F2A5-CBA8-49BE-8D99-948CA243D31E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Holder 2">
            <a:extLst>
              <a:ext uri="{FF2B5EF4-FFF2-40B4-BE49-F238E27FC236}">
                <a16:creationId xmlns:a16="http://schemas.microsoft.com/office/drawing/2014/main" id="{21E141EE-DD94-48D3-9834-7D886B50A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6387" name="Holder 3">
            <a:extLst>
              <a:ext uri="{FF2B5EF4-FFF2-40B4-BE49-F238E27FC236}">
                <a16:creationId xmlns:a16="http://schemas.microsoft.com/office/drawing/2014/main" id="{1E26B0D6-D094-40F1-881D-0CD83845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8436" name="Holder 4">
            <a:extLst>
              <a:ext uri="{FF2B5EF4-FFF2-40B4-BE49-F238E27FC236}">
                <a16:creationId xmlns:a16="http://schemas.microsoft.com/office/drawing/2014/main" id="{9B15D05F-44A1-42FE-84D7-3670A98BB36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8437" name="Holder 5">
            <a:extLst>
              <a:ext uri="{FF2B5EF4-FFF2-40B4-BE49-F238E27FC236}">
                <a16:creationId xmlns:a16="http://schemas.microsoft.com/office/drawing/2014/main" id="{6ADAC60D-2DF8-4A02-B00C-E064E421305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D559E560-B316-454A-A698-46FB9D95B565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8438" name="Holder 6">
            <a:extLst>
              <a:ext uri="{FF2B5EF4-FFF2-40B4-BE49-F238E27FC236}">
                <a16:creationId xmlns:a16="http://schemas.microsoft.com/office/drawing/2014/main" id="{C00F898B-D9CA-416F-9390-10C50BEEC9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AE8035C7-2E97-4D1D-AF88-B1C5CEB3F621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Holder 2">
            <a:extLst>
              <a:ext uri="{FF2B5EF4-FFF2-40B4-BE49-F238E27FC236}">
                <a16:creationId xmlns:a16="http://schemas.microsoft.com/office/drawing/2014/main" id="{653B864A-4472-4453-9CD7-BAEC2EAB6D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7411" name="Holder 3">
            <a:extLst>
              <a:ext uri="{FF2B5EF4-FFF2-40B4-BE49-F238E27FC236}">
                <a16:creationId xmlns:a16="http://schemas.microsoft.com/office/drawing/2014/main" id="{F3E2C152-E594-4894-872A-D0A0BD0990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9460" name="Holder 4">
            <a:extLst>
              <a:ext uri="{FF2B5EF4-FFF2-40B4-BE49-F238E27FC236}">
                <a16:creationId xmlns:a16="http://schemas.microsoft.com/office/drawing/2014/main" id="{978987DA-685A-4B25-95E1-42E8BBC80C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9461" name="Holder 5">
            <a:extLst>
              <a:ext uri="{FF2B5EF4-FFF2-40B4-BE49-F238E27FC236}">
                <a16:creationId xmlns:a16="http://schemas.microsoft.com/office/drawing/2014/main" id="{3E6A6A2D-B1C9-46D0-B69B-ECC061BB846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7D65651B-CB95-4373-AB99-5D8188E7EF84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9462" name="Holder 6">
            <a:extLst>
              <a:ext uri="{FF2B5EF4-FFF2-40B4-BE49-F238E27FC236}">
                <a16:creationId xmlns:a16="http://schemas.microsoft.com/office/drawing/2014/main" id="{64AC7F23-9C3B-444F-93EF-4EE9A996002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5CBAEEEE-F406-41FA-A3F3-4FE5AAC8BBD4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Holder 2">
            <a:extLst>
              <a:ext uri="{FF2B5EF4-FFF2-40B4-BE49-F238E27FC236}">
                <a16:creationId xmlns:a16="http://schemas.microsoft.com/office/drawing/2014/main" id="{BF42341B-E406-4AF0-9A27-0597A6832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8435" name="Holder 3">
            <a:extLst>
              <a:ext uri="{FF2B5EF4-FFF2-40B4-BE49-F238E27FC236}">
                <a16:creationId xmlns:a16="http://schemas.microsoft.com/office/drawing/2014/main" id="{2F0564F6-E2AD-4616-AACB-515738A45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0484" name="Holder 4">
            <a:extLst>
              <a:ext uri="{FF2B5EF4-FFF2-40B4-BE49-F238E27FC236}">
                <a16:creationId xmlns:a16="http://schemas.microsoft.com/office/drawing/2014/main" id="{6FD4B0A2-CAB0-455A-9DEA-204EEFCA4C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485" name="Holder 5">
            <a:extLst>
              <a:ext uri="{FF2B5EF4-FFF2-40B4-BE49-F238E27FC236}">
                <a16:creationId xmlns:a16="http://schemas.microsoft.com/office/drawing/2014/main" id="{916D3D9E-D300-4E24-9D25-AA15BC4283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004CB3E0-746C-4453-AE74-CF40F43B9FE6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20486" name="Holder 6">
            <a:extLst>
              <a:ext uri="{FF2B5EF4-FFF2-40B4-BE49-F238E27FC236}">
                <a16:creationId xmlns:a16="http://schemas.microsoft.com/office/drawing/2014/main" id="{B434874B-0843-4454-BC55-9B00F26FE6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85C2E21F-72E8-4E87-A5E9-88DCECC0D587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older 2">
            <a:extLst>
              <a:ext uri="{FF2B5EF4-FFF2-40B4-BE49-F238E27FC236}">
                <a16:creationId xmlns:a16="http://schemas.microsoft.com/office/drawing/2014/main" id="{D23DA582-514A-4A56-B1F1-33004B03E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9459" name="Holder 3">
            <a:extLst>
              <a:ext uri="{FF2B5EF4-FFF2-40B4-BE49-F238E27FC236}">
                <a16:creationId xmlns:a16="http://schemas.microsoft.com/office/drawing/2014/main" id="{FDDD5D0C-FF56-48FA-A001-96F730093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1508" name="Holder 4">
            <a:extLst>
              <a:ext uri="{FF2B5EF4-FFF2-40B4-BE49-F238E27FC236}">
                <a16:creationId xmlns:a16="http://schemas.microsoft.com/office/drawing/2014/main" id="{150576B5-C9DD-427E-B5DA-07091FB4485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509" name="Holder 5">
            <a:extLst>
              <a:ext uri="{FF2B5EF4-FFF2-40B4-BE49-F238E27FC236}">
                <a16:creationId xmlns:a16="http://schemas.microsoft.com/office/drawing/2014/main" id="{F729A407-9C19-453A-842C-7042CA0931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5A7585CC-2C68-4E92-8643-53D2ECBD1BA7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21510" name="Holder 6">
            <a:extLst>
              <a:ext uri="{FF2B5EF4-FFF2-40B4-BE49-F238E27FC236}">
                <a16:creationId xmlns:a16="http://schemas.microsoft.com/office/drawing/2014/main" id="{7EA6159A-3281-4721-B3A6-D40013AEBEE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256058C5-C1A1-4737-8525-66689693D3A6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older 2">
            <a:extLst>
              <a:ext uri="{FF2B5EF4-FFF2-40B4-BE49-F238E27FC236}">
                <a16:creationId xmlns:a16="http://schemas.microsoft.com/office/drawing/2014/main" id="{20B325AD-77E2-48AE-9128-20303EFF3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051" name="Holder 3">
            <a:extLst>
              <a:ext uri="{FF2B5EF4-FFF2-40B4-BE49-F238E27FC236}">
                <a16:creationId xmlns:a16="http://schemas.microsoft.com/office/drawing/2014/main" id="{CBE906F1-1217-42AE-8A2F-B2CE837CB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4100" name="Holder 4">
            <a:extLst>
              <a:ext uri="{FF2B5EF4-FFF2-40B4-BE49-F238E27FC236}">
                <a16:creationId xmlns:a16="http://schemas.microsoft.com/office/drawing/2014/main" id="{9D4A61E9-C997-4795-B2FA-D7D7E983A1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1" name="Holder 5">
            <a:extLst>
              <a:ext uri="{FF2B5EF4-FFF2-40B4-BE49-F238E27FC236}">
                <a16:creationId xmlns:a16="http://schemas.microsoft.com/office/drawing/2014/main" id="{E6F706C6-A8BC-4109-AB46-01A99B09F0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15588724-AEAC-4FDF-B4B7-6772E8200FA9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4102" name="Holder 6">
            <a:extLst>
              <a:ext uri="{FF2B5EF4-FFF2-40B4-BE49-F238E27FC236}">
                <a16:creationId xmlns:a16="http://schemas.microsoft.com/office/drawing/2014/main" id="{CFACE423-6F82-4123-A628-DB8ED623D8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4DED9F12-879A-4EF7-8FC4-DC101FF6A1A8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Holder 2">
            <a:extLst>
              <a:ext uri="{FF2B5EF4-FFF2-40B4-BE49-F238E27FC236}">
                <a16:creationId xmlns:a16="http://schemas.microsoft.com/office/drawing/2014/main" id="{D4258E53-817C-4CFD-A4CB-9FFC9CA49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0483" name="Holder 3">
            <a:extLst>
              <a:ext uri="{FF2B5EF4-FFF2-40B4-BE49-F238E27FC236}">
                <a16:creationId xmlns:a16="http://schemas.microsoft.com/office/drawing/2014/main" id="{F852FEDC-F54F-4C28-B4CB-94EF1F72F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2532" name="Holder 4">
            <a:extLst>
              <a:ext uri="{FF2B5EF4-FFF2-40B4-BE49-F238E27FC236}">
                <a16:creationId xmlns:a16="http://schemas.microsoft.com/office/drawing/2014/main" id="{8E89B4DB-5EBD-46F6-850F-EC66B076527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2533" name="Holder 5">
            <a:extLst>
              <a:ext uri="{FF2B5EF4-FFF2-40B4-BE49-F238E27FC236}">
                <a16:creationId xmlns:a16="http://schemas.microsoft.com/office/drawing/2014/main" id="{92CEFCB8-1F69-418D-BF5A-46E339D7C9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AF262CC6-5B30-4194-9C41-47F07CFEE767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22534" name="Holder 6">
            <a:extLst>
              <a:ext uri="{FF2B5EF4-FFF2-40B4-BE49-F238E27FC236}">
                <a16:creationId xmlns:a16="http://schemas.microsoft.com/office/drawing/2014/main" id="{4ED938D7-9B51-4DA2-A2BC-214932C6DA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A133B26F-37E5-46CB-BB04-7F0201A02EBB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Holder 2">
            <a:extLst>
              <a:ext uri="{FF2B5EF4-FFF2-40B4-BE49-F238E27FC236}">
                <a16:creationId xmlns:a16="http://schemas.microsoft.com/office/drawing/2014/main" id="{25884A1C-E73A-4047-8754-140EC43621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1507" name="Holder 3">
            <a:extLst>
              <a:ext uri="{FF2B5EF4-FFF2-40B4-BE49-F238E27FC236}">
                <a16:creationId xmlns:a16="http://schemas.microsoft.com/office/drawing/2014/main" id="{24BC08CE-577C-4938-B44F-CA41F2977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3556" name="Holder 4">
            <a:extLst>
              <a:ext uri="{FF2B5EF4-FFF2-40B4-BE49-F238E27FC236}">
                <a16:creationId xmlns:a16="http://schemas.microsoft.com/office/drawing/2014/main" id="{B349A0A7-0CA5-46A8-9114-D6070CED03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3557" name="Holder 5">
            <a:extLst>
              <a:ext uri="{FF2B5EF4-FFF2-40B4-BE49-F238E27FC236}">
                <a16:creationId xmlns:a16="http://schemas.microsoft.com/office/drawing/2014/main" id="{0EA22383-0535-4C87-A746-5B4CC78F66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CEF82727-DA27-484E-B646-035BD7AD391A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23558" name="Holder 6">
            <a:extLst>
              <a:ext uri="{FF2B5EF4-FFF2-40B4-BE49-F238E27FC236}">
                <a16:creationId xmlns:a16="http://schemas.microsoft.com/office/drawing/2014/main" id="{AAAB4D3B-2A66-4E73-93E5-B3AC0B55BBD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E90F4B72-652D-47F7-87C5-7F8B54D4384F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Holder 2">
            <a:extLst>
              <a:ext uri="{FF2B5EF4-FFF2-40B4-BE49-F238E27FC236}">
                <a16:creationId xmlns:a16="http://schemas.microsoft.com/office/drawing/2014/main" id="{BF4CE9C9-03C2-45FB-854E-2D7FC92E8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2531" name="Holder 3">
            <a:extLst>
              <a:ext uri="{FF2B5EF4-FFF2-40B4-BE49-F238E27FC236}">
                <a16:creationId xmlns:a16="http://schemas.microsoft.com/office/drawing/2014/main" id="{22518EEE-DE15-4B7D-9A5A-F9A416E32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24580" name="Holder 4">
            <a:extLst>
              <a:ext uri="{FF2B5EF4-FFF2-40B4-BE49-F238E27FC236}">
                <a16:creationId xmlns:a16="http://schemas.microsoft.com/office/drawing/2014/main" id="{245C2BF1-E122-42A1-9809-4708E8DCED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4581" name="Holder 5">
            <a:extLst>
              <a:ext uri="{FF2B5EF4-FFF2-40B4-BE49-F238E27FC236}">
                <a16:creationId xmlns:a16="http://schemas.microsoft.com/office/drawing/2014/main" id="{0C9413C1-E7A3-4937-B04A-BB8F3A1082C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EB45D5A0-33E5-4AD3-9792-ADFF48FCED8D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24582" name="Holder 6">
            <a:extLst>
              <a:ext uri="{FF2B5EF4-FFF2-40B4-BE49-F238E27FC236}">
                <a16:creationId xmlns:a16="http://schemas.microsoft.com/office/drawing/2014/main" id="{73D762CE-54C4-4245-A85A-075878D54D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2AB31942-1C2C-48EF-82A7-D37CC738903E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Holder 2">
            <a:extLst>
              <a:ext uri="{FF2B5EF4-FFF2-40B4-BE49-F238E27FC236}">
                <a16:creationId xmlns:a16="http://schemas.microsoft.com/office/drawing/2014/main" id="{1BF63BF7-7D6B-4F3A-97AD-9B54EF3ED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3075" name="Holder 3">
            <a:extLst>
              <a:ext uri="{FF2B5EF4-FFF2-40B4-BE49-F238E27FC236}">
                <a16:creationId xmlns:a16="http://schemas.microsoft.com/office/drawing/2014/main" id="{C87182FB-7F82-4204-8E16-F2E533135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5124" name="Holder 4">
            <a:extLst>
              <a:ext uri="{FF2B5EF4-FFF2-40B4-BE49-F238E27FC236}">
                <a16:creationId xmlns:a16="http://schemas.microsoft.com/office/drawing/2014/main" id="{8A8E56D0-CB8B-4C0A-876F-1B62631A19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125" name="Holder 5">
            <a:extLst>
              <a:ext uri="{FF2B5EF4-FFF2-40B4-BE49-F238E27FC236}">
                <a16:creationId xmlns:a16="http://schemas.microsoft.com/office/drawing/2014/main" id="{7424E24E-50EA-4B8D-B0D5-E6B57A14FD4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414A28AC-3C71-4380-9938-AF89E2D82431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5126" name="Holder 6">
            <a:extLst>
              <a:ext uri="{FF2B5EF4-FFF2-40B4-BE49-F238E27FC236}">
                <a16:creationId xmlns:a16="http://schemas.microsoft.com/office/drawing/2014/main" id="{7EA577EA-1249-4858-8FC0-039837BDBDA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C8D76A8A-9783-4E8D-916E-97DFAE1B6A62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Holder 2">
            <a:extLst>
              <a:ext uri="{FF2B5EF4-FFF2-40B4-BE49-F238E27FC236}">
                <a16:creationId xmlns:a16="http://schemas.microsoft.com/office/drawing/2014/main" id="{9A6229D0-0AC9-4101-A645-0A51B6197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4099" name="Holder 3">
            <a:extLst>
              <a:ext uri="{FF2B5EF4-FFF2-40B4-BE49-F238E27FC236}">
                <a16:creationId xmlns:a16="http://schemas.microsoft.com/office/drawing/2014/main" id="{A2EC874F-8436-47F9-9794-98F28466C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6148" name="Holder 4">
            <a:extLst>
              <a:ext uri="{FF2B5EF4-FFF2-40B4-BE49-F238E27FC236}">
                <a16:creationId xmlns:a16="http://schemas.microsoft.com/office/drawing/2014/main" id="{E48B3ABB-ACA6-49A3-95EF-F42367C46D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9" name="Holder 5">
            <a:extLst>
              <a:ext uri="{FF2B5EF4-FFF2-40B4-BE49-F238E27FC236}">
                <a16:creationId xmlns:a16="http://schemas.microsoft.com/office/drawing/2014/main" id="{D48AEA1C-85E9-44B2-A556-BCBF403429D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A74375DE-0623-444F-9AAE-5AE64F093EAC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6150" name="Holder 6">
            <a:extLst>
              <a:ext uri="{FF2B5EF4-FFF2-40B4-BE49-F238E27FC236}">
                <a16:creationId xmlns:a16="http://schemas.microsoft.com/office/drawing/2014/main" id="{0D68BE30-FD85-4732-87C8-006E89A351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9042EEF8-0B23-43BE-9294-A42A6BD52C9C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Holder 2">
            <a:extLst>
              <a:ext uri="{FF2B5EF4-FFF2-40B4-BE49-F238E27FC236}">
                <a16:creationId xmlns:a16="http://schemas.microsoft.com/office/drawing/2014/main" id="{EBA256F0-61FD-44A8-93E5-F581194BC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5123" name="Holder 3">
            <a:extLst>
              <a:ext uri="{FF2B5EF4-FFF2-40B4-BE49-F238E27FC236}">
                <a16:creationId xmlns:a16="http://schemas.microsoft.com/office/drawing/2014/main" id="{3397617B-18E5-4B87-AE44-5F5D7E2A0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7172" name="Holder 4">
            <a:extLst>
              <a:ext uri="{FF2B5EF4-FFF2-40B4-BE49-F238E27FC236}">
                <a16:creationId xmlns:a16="http://schemas.microsoft.com/office/drawing/2014/main" id="{E9C29F69-2FB0-4A08-BC5E-EF457DEA6C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173" name="Holder 5">
            <a:extLst>
              <a:ext uri="{FF2B5EF4-FFF2-40B4-BE49-F238E27FC236}">
                <a16:creationId xmlns:a16="http://schemas.microsoft.com/office/drawing/2014/main" id="{E154BB4A-794F-4195-A346-D8695285A2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AE32018C-D07A-4A55-A6DD-DB3BA6A2FFC4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7174" name="Holder 6">
            <a:extLst>
              <a:ext uri="{FF2B5EF4-FFF2-40B4-BE49-F238E27FC236}">
                <a16:creationId xmlns:a16="http://schemas.microsoft.com/office/drawing/2014/main" id="{6C28A4CE-D498-4A18-9774-65CD4721DE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C9FA721A-2BAC-4834-A3CE-4E941F1C2AE5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Holder 2">
            <a:extLst>
              <a:ext uri="{FF2B5EF4-FFF2-40B4-BE49-F238E27FC236}">
                <a16:creationId xmlns:a16="http://schemas.microsoft.com/office/drawing/2014/main" id="{A87DD12B-EB87-4D29-A0AF-89B4FD675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6147" name="Holder 3">
            <a:extLst>
              <a:ext uri="{FF2B5EF4-FFF2-40B4-BE49-F238E27FC236}">
                <a16:creationId xmlns:a16="http://schemas.microsoft.com/office/drawing/2014/main" id="{6F5C1994-1CC2-4DC2-9241-17158BECB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8196" name="Holder 4">
            <a:extLst>
              <a:ext uri="{FF2B5EF4-FFF2-40B4-BE49-F238E27FC236}">
                <a16:creationId xmlns:a16="http://schemas.microsoft.com/office/drawing/2014/main" id="{7E45BD24-860F-452A-BF84-0A5BA7B8EB7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197" name="Holder 5">
            <a:extLst>
              <a:ext uri="{FF2B5EF4-FFF2-40B4-BE49-F238E27FC236}">
                <a16:creationId xmlns:a16="http://schemas.microsoft.com/office/drawing/2014/main" id="{789E352E-7718-4B2E-96B2-BCBDB3A7264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8DADFE4A-018E-432F-AAFF-7A7ED0335299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8198" name="Holder 6">
            <a:extLst>
              <a:ext uri="{FF2B5EF4-FFF2-40B4-BE49-F238E27FC236}">
                <a16:creationId xmlns:a16="http://schemas.microsoft.com/office/drawing/2014/main" id="{38359A60-CCC1-4EBA-8E5C-ADBB5E2372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D9D24DEC-FE94-4C2C-84EA-5CD998FE91B0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Holder 2">
            <a:extLst>
              <a:ext uri="{FF2B5EF4-FFF2-40B4-BE49-F238E27FC236}">
                <a16:creationId xmlns:a16="http://schemas.microsoft.com/office/drawing/2014/main" id="{A3572188-CF40-4C53-9BB3-AF3BB9E79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7171" name="Holder 3">
            <a:extLst>
              <a:ext uri="{FF2B5EF4-FFF2-40B4-BE49-F238E27FC236}">
                <a16:creationId xmlns:a16="http://schemas.microsoft.com/office/drawing/2014/main" id="{9F7A9877-A876-4F51-9A92-AE87E3AD8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9220" name="Holder 4">
            <a:extLst>
              <a:ext uri="{FF2B5EF4-FFF2-40B4-BE49-F238E27FC236}">
                <a16:creationId xmlns:a16="http://schemas.microsoft.com/office/drawing/2014/main" id="{EF8DB436-B38A-496A-9A90-F1ED8F9102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221" name="Holder 5">
            <a:extLst>
              <a:ext uri="{FF2B5EF4-FFF2-40B4-BE49-F238E27FC236}">
                <a16:creationId xmlns:a16="http://schemas.microsoft.com/office/drawing/2014/main" id="{E29683CE-9059-4C18-AB90-765FD379BFE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39400BA1-3C17-43CC-B03A-1E4363253FA0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9222" name="Holder 6">
            <a:extLst>
              <a:ext uri="{FF2B5EF4-FFF2-40B4-BE49-F238E27FC236}">
                <a16:creationId xmlns:a16="http://schemas.microsoft.com/office/drawing/2014/main" id="{9261831D-183B-47D7-B5F7-7F67BCAEC5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498FCF28-896F-45BF-905E-BF9154803B23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Holder 2">
            <a:extLst>
              <a:ext uri="{FF2B5EF4-FFF2-40B4-BE49-F238E27FC236}">
                <a16:creationId xmlns:a16="http://schemas.microsoft.com/office/drawing/2014/main" id="{B0008BF9-C1A0-4EE5-AAA0-C8B7C3373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8195" name="Holder 3">
            <a:extLst>
              <a:ext uri="{FF2B5EF4-FFF2-40B4-BE49-F238E27FC236}">
                <a16:creationId xmlns:a16="http://schemas.microsoft.com/office/drawing/2014/main" id="{0DE3F47B-34BA-4D05-B39F-763443F439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44" name="Holder 4">
            <a:extLst>
              <a:ext uri="{FF2B5EF4-FFF2-40B4-BE49-F238E27FC236}">
                <a16:creationId xmlns:a16="http://schemas.microsoft.com/office/drawing/2014/main" id="{B0662C95-7F15-43C0-B20F-D4C6A545995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45" name="Holder 5">
            <a:extLst>
              <a:ext uri="{FF2B5EF4-FFF2-40B4-BE49-F238E27FC236}">
                <a16:creationId xmlns:a16="http://schemas.microsoft.com/office/drawing/2014/main" id="{7C4054FA-34D5-4DB6-8422-24D1019155B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DBCEA98E-F8D8-495F-820F-314FAC6C4E6E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0246" name="Holder 6">
            <a:extLst>
              <a:ext uri="{FF2B5EF4-FFF2-40B4-BE49-F238E27FC236}">
                <a16:creationId xmlns:a16="http://schemas.microsoft.com/office/drawing/2014/main" id="{034E98FC-B562-43F0-B586-757C25F5B1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C64FDFEC-8D17-4421-ADAB-16C84526583C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Holder 2">
            <a:extLst>
              <a:ext uri="{FF2B5EF4-FFF2-40B4-BE49-F238E27FC236}">
                <a16:creationId xmlns:a16="http://schemas.microsoft.com/office/drawing/2014/main" id="{C4A12C21-BFED-49D8-AC3A-562E819AD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9219" name="Holder 3">
            <a:extLst>
              <a:ext uri="{FF2B5EF4-FFF2-40B4-BE49-F238E27FC236}">
                <a16:creationId xmlns:a16="http://schemas.microsoft.com/office/drawing/2014/main" id="{E4CF815E-FE29-418E-A4B8-DE87D8639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1268" name="Holder 4">
            <a:extLst>
              <a:ext uri="{FF2B5EF4-FFF2-40B4-BE49-F238E27FC236}">
                <a16:creationId xmlns:a16="http://schemas.microsoft.com/office/drawing/2014/main" id="{6CC455FC-4B87-4122-9644-4D9A0BB82A5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1269" name="Holder 5">
            <a:extLst>
              <a:ext uri="{FF2B5EF4-FFF2-40B4-BE49-F238E27FC236}">
                <a16:creationId xmlns:a16="http://schemas.microsoft.com/office/drawing/2014/main" id="{47F4465A-F645-4656-B022-DFAE044CB14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880BBC04-26CC-4FB9-8D53-53244BD41128}" type="datetime1">
              <a:rPr lang="en-US" altLang="zh-CN"/>
              <a:pPr>
                <a:defRPr/>
              </a:pPr>
              <a:t>9/1/2019</a:t>
            </a:fld>
            <a:endParaRPr lang="en-US" altLang="zh-CN"/>
          </a:p>
        </p:txBody>
      </p:sp>
      <p:sp>
        <p:nvSpPr>
          <p:cNvPr id="11270" name="Holder 6">
            <a:extLst>
              <a:ext uri="{FF2B5EF4-FFF2-40B4-BE49-F238E27FC236}">
                <a16:creationId xmlns:a16="http://schemas.microsoft.com/office/drawing/2014/main" id="{2409A5B8-151E-4478-BC60-99B73340CA5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 smtClean="0">
                <a:cs typeface="+mn-cs"/>
              </a:defRPr>
            </a:lvl1pPr>
          </a:lstStyle>
          <a:p>
            <a:pPr>
              <a:defRPr/>
            </a:pPr>
            <a:fld id="{D1D81CA0-860F-40F7-8631-C1B2CE47D4B8}" type="slidenum">
              <a:rPr lang="ru-RU" altLang="zh-CN"/>
              <a:pPr>
                <a:defRPr/>
              </a:pPr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1">
            <a:extLst>
              <a:ext uri="{FF2B5EF4-FFF2-40B4-BE49-F238E27FC236}">
                <a16:creationId xmlns:a16="http://schemas.microsoft.com/office/drawing/2014/main" id="{04256C4C-4C8D-40C0-B3C2-1583493C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6083" name="object 3">
            <a:extLst>
              <a:ext uri="{FF2B5EF4-FFF2-40B4-BE49-F238E27FC236}">
                <a16:creationId xmlns:a16="http://schemas.microsoft.com/office/drawing/2014/main" id="{5C035669-2034-437C-B7BA-58E4C3367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650" y="4216400"/>
            <a:ext cx="4678363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8838"/>
              </a:lnSpc>
            </a:pPr>
            <a:r>
              <a:rPr lang="zh-CN" altLang="ru-RU" sz="6700" b="1">
                <a:solidFill>
                  <a:srgbClr val="FFFFFF"/>
                </a:solidFill>
                <a:latin typeface="TTABOA+Î¢ÈíÑÅºÚ,Bold" charset="-122"/>
                <a:ea typeface="TTABOA+Î¢ÈíÑÅºÚ,Bold" charset="-122"/>
              </a:rPr>
              <a:t>海量之道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1">
            <a:extLst>
              <a:ext uri="{FF2B5EF4-FFF2-40B4-BE49-F238E27FC236}">
                <a16:creationId xmlns:a16="http://schemas.microsoft.com/office/drawing/2014/main" id="{29E6B372-4DF1-4950-9896-5DA59EDE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113"/>
            <a:ext cx="9150350" cy="6864351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4275" name="object 3">
            <a:extLst>
              <a:ext uri="{FF2B5EF4-FFF2-40B4-BE49-F238E27FC236}">
                <a16:creationId xmlns:a16="http://schemas.microsoft.com/office/drawing/2014/main" id="{14D11AF7-6991-47AF-A339-E321E957F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490378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LACTRJ+Î¢ÈíÑÅºÚ,Bold" charset="-122"/>
                <a:ea typeface="LACTRJ+Î¢ÈíÑÅºÚ,Bold" charset="-122"/>
              </a:rPr>
              <a:t>灰度发布的原则不技术要求</a:t>
            </a:r>
          </a:p>
        </p:txBody>
      </p:sp>
      <p:sp>
        <p:nvSpPr>
          <p:cNvPr id="54276" name="object 4">
            <a:extLst>
              <a:ext uri="{FF2B5EF4-FFF2-40B4-BE49-F238E27FC236}">
                <a16:creationId xmlns:a16="http://schemas.microsoft.com/office/drawing/2014/main" id="{506C84B9-83D6-4A3D-A323-FAE01BA48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421063"/>
            <a:ext cx="1400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LACTRJ+Î¢ÈíÑÅºÚ,Bold" charset="-122"/>
                <a:ea typeface="LACTRJ+Î¢ÈíÑÅºÚ,Bold" charset="-122"/>
              </a:rPr>
              <a:t>核心原则</a:t>
            </a:r>
          </a:p>
        </p:txBody>
      </p:sp>
      <p:sp>
        <p:nvSpPr>
          <p:cNvPr id="54277" name="object 5">
            <a:extLst>
              <a:ext uri="{FF2B5EF4-FFF2-40B4-BE49-F238E27FC236}">
                <a16:creationId xmlns:a16="http://schemas.microsoft.com/office/drawing/2014/main" id="{C04AE725-2A26-4284-8A52-00B724542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3421063"/>
            <a:ext cx="1398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LACTRJ+Î¢ÈíÑÅºÚ,Bold" charset="-122"/>
                <a:ea typeface="LACTRJ+Î¢ÈíÑÅºÚ,Bold" charset="-122"/>
              </a:rPr>
              <a:t>技术要求</a:t>
            </a:r>
          </a:p>
        </p:txBody>
      </p:sp>
      <p:sp>
        <p:nvSpPr>
          <p:cNvPr id="54278" name="object 6">
            <a:extLst>
              <a:ext uri="{FF2B5EF4-FFF2-40B4-BE49-F238E27FC236}">
                <a16:creationId xmlns:a16="http://schemas.microsoft.com/office/drawing/2014/main" id="{BBB252B7-0611-43FF-A8F3-6125D84EB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3902075"/>
            <a:ext cx="197961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LACTRJ+Î¢ÈíÑÅºÚ,Bold" charset="-122"/>
                <a:ea typeface="LACTRJ+Î¢ÈíÑÅºÚ,Bold" charset="-122"/>
              </a:rPr>
              <a:t>按照代码进行灰度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LACTRJ+Î¢ÈíÑÅºÚ,Bold" charset="-122"/>
                <a:ea typeface="LACTRJ+Î¢ÈíÑÅºÚ,Bold" charset="-122"/>
              </a:rPr>
              <a:t>按照部署进行灰度</a:t>
            </a:r>
          </a:p>
        </p:txBody>
      </p:sp>
      <p:sp>
        <p:nvSpPr>
          <p:cNvPr id="54279" name="object 7">
            <a:extLst>
              <a:ext uri="{FF2B5EF4-FFF2-40B4-BE49-F238E27FC236}">
                <a16:creationId xmlns:a16="http://schemas.microsoft.com/office/drawing/2014/main" id="{51EC5CBE-3218-4884-AC4E-AE6AA1089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75" y="3917950"/>
            <a:ext cx="4079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</a:p>
          <a:p>
            <a:pPr eaLnBrk="1" hangingPunct="1">
              <a:lnSpc>
                <a:spcPts val="1550"/>
              </a:lnSpc>
              <a:spcBef>
                <a:spcPts val="63"/>
              </a:spcBef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</a:p>
        </p:txBody>
      </p:sp>
      <p:sp>
        <p:nvSpPr>
          <p:cNvPr id="54280" name="object 8">
            <a:extLst>
              <a:ext uri="{FF2B5EF4-FFF2-40B4-BE49-F238E27FC236}">
                <a16:creationId xmlns:a16="http://schemas.microsoft.com/office/drawing/2014/main" id="{1ADE0D08-180C-48C7-8274-596F77940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213" y="3889375"/>
            <a:ext cx="1693862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ACTRJ+Î¢ÈíÑÅºÚ,Bold" charset="-122"/>
                <a:ea typeface="LACTRJ+Î¢ÈíÑÅºÚ,Bold" charset="-122"/>
              </a:rPr>
              <a:t>对架构设计的要求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FFFF"/>
                </a:solidFill>
                <a:latin typeface="LACTRJ+Î¢ÈíÑÅºÚ,Bold" charset="-122"/>
                <a:ea typeface="LACTRJ+Î¢ÈíÑÅºÚ,Bold" charset="-122"/>
              </a:rPr>
              <a:t>对切换过程的要求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bject 1">
            <a:extLst>
              <a:ext uri="{FF2B5EF4-FFF2-40B4-BE49-F238E27FC236}">
                <a16:creationId xmlns:a16="http://schemas.microsoft.com/office/drawing/2014/main" id="{97D209B8-0CF5-4FA6-9362-EEA9A6E76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297988" cy="7221538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299" name="object 3">
            <a:extLst>
              <a:ext uri="{FF2B5EF4-FFF2-40B4-BE49-F238E27FC236}">
                <a16:creationId xmlns:a16="http://schemas.microsoft.com/office/drawing/2014/main" id="{BFD03984-392A-4699-BD15-CA16914E6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7322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QQAESO+Î¢ÈíÑÅºÚ,Bold" charset="-122"/>
                <a:ea typeface="QQAESO+Î¢ÈíÑÅºÚ,Bold" charset="-122"/>
              </a:rPr>
              <a:t>灰度发布的经验之谈</a:t>
            </a:r>
          </a:p>
        </p:txBody>
      </p:sp>
      <p:sp>
        <p:nvSpPr>
          <p:cNvPr id="55300" name="object 4">
            <a:extLst>
              <a:ext uri="{FF2B5EF4-FFF2-40B4-BE49-F238E27FC236}">
                <a16:creationId xmlns:a16="http://schemas.microsoft.com/office/drawing/2014/main" id="{A9B6F952-C906-4707-A1AD-12FFC2596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8" y="2549525"/>
            <a:ext cx="4221162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2413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975"/>
              </a:lnSpc>
            </a:pPr>
            <a:r>
              <a:rPr lang="ru-RU" altLang="zh-CN" sz="3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lang="en-US" altLang="zh-CN" sz="3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altLang="zh-CN" sz="3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50%</a:t>
            </a:r>
          </a:p>
          <a:p>
            <a:pPr eaLnBrk="1" hangingPunct="1">
              <a:lnSpc>
                <a:spcPts val="2100"/>
              </a:lnSpc>
              <a:spcBef>
                <a:spcPts val="263"/>
              </a:spcBef>
            </a:pPr>
            <a:r>
              <a:rPr lang="zh-CN" altLang="ru-RU" sz="1600" b="1">
                <a:solidFill>
                  <a:srgbClr val="0A2A41"/>
                </a:solidFill>
                <a:latin typeface="QQAESO+Î¢ÈíÑÅºÚ,Bold" charset="-122"/>
                <a:ea typeface="QQAESO+Î¢ÈíÑÅºÚ,Bold" charset="-122"/>
                <a:cs typeface="Times New Roman" panose="02020603050405020304" pitchFamily="18" charset="0"/>
              </a:rPr>
              <a:t>左右的活跃用户</a:t>
            </a:r>
            <a:r>
              <a:rPr lang="zh-CN" altLang="ru-RU" sz="1600" b="1">
                <a:solidFill>
                  <a:srgbClr val="0A2A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600" b="1">
                <a:solidFill>
                  <a:srgbClr val="0A2A41"/>
                </a:solidFill>
                <a:latin typeface="QQAESO+Î¢ÈíÑÅºÚ,Bold" charset="-122"/>
                <a:ea typeface="QQAESO+Î¢ÈíÑÅºÚ,Bold" charset="-122"/>
              </a:rPr>
              <a:t>左右的活跃用户</a:t>
            </a:r>
          </a:p>
        </p:txBody>
      </p:sp>
      <p:sp>
        <p:nvSpPr>
          <p:cNvPr id="55301" name="object 5">
            <a:extLst>
              <a:ext uri="{FF2B5EF4-FFF2-40B4-BE49-F238E27FC236}">
                <a16:creationId xmlns:a16="http://schemas.microsoft.com/office/drawing/2014/main" id="{20CCDD52-E7B9-42E1-A1E5-9696D969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625725"/>
            <a:ext cx="127635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589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endParaRPr lang="zh-CN" altLang="ru-RU" sz="1600" b="1">
              <a:solidFill>
                <a:srgbClr val="0A2A41"/>
              </a:solidFill>
              <a:latin typeface="QQAESO+Î¢ÈíÑÅºÚ,Bold" charset="-122"/>
              <a:ea typeface="QQAESO+Î¢ÈíÑÅºÚ,Bold" charset="-122"/>
            </a:endParaRPr>
          </a:p>
        </p:txBody>
      </p:sp>
      <p:sp>
        <p:nvSpPr>
          <p:cNvPr id="55302" name="object 6">
            <a:extLst>
              <a:ext uri="{FF2B5EF4-FFF2-40B4-BE49-F238E27FC236}">
                <a16:creationId xmlns:a16="http://schemas.microsoft.com/office/drawing/2014/main" id="{02D649DA-43F8-4185-A22D-4B58C2909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2763838"/>
            <a:ext cx="1116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 b="1">
                <a:solidFill>
                  <a:srgbClr val="0A2A41"/>
                </a:solidFill>
                <a:latin typeface="QQAESO+Î¢ÈíÑÅºÚ,Bold" charset="-122"/>
                <a:ea typeface="QQAESO+Î¢ÈíÑÅºÚ,Bold" charset="-122"/>
              </a:rPr>
              <a:t>所有用户</a:t>
            </a:r>
          </a:p>
        </p:txBody>
      </p:sp>
      <p:sp>
        <p:nvSpPr>
          <p:cNvPr id="55303" name="object 7">
            <a:extLst>
              <a:ext uri="{FF2B5EF4-FFF2-40B4-BE49-F238E27FC236}">
                <a16:creationId xmlns:a16="http://schemas.microsoft.com/office/drawing/2014/main" id="{3BACC3C3-2BDE-4078-BA29-55B907B5B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901950"/>
            <a:ext cx="111601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 b="1">
                <a:solidFill>
                  <a:srgbClr val="0A2A41"/>
                </a:solidFill>
                <a:latin typeface="QQAESO+Î¢ÈíÑÅºÚ,Bold" charset="-122"/>
                <a:ea typeface="QQAESO+Î¢ÈíÑÅºÚ,Bold" charset="-122"/>
              </a:rPr>
              <a:t>核心用户</a:t>
            </a:r>
          </a:p>
        </p:txBody>
      </p:sp>
      <p:sp>
        <p:nvSpPr>
          <p:cNvPr id="55304" name="object 8">
            <a:extLst>
              <a:ext uri="{FF2B5EF4-FFF2-40B4-BE49-F238E27FC236}">
                <a16:creationId xmlns:a16="http://schemas.microsoft.com/office/drawing/2014/main" id="{5983EDA6-9F1A-46CA-8E48-2C271A263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900" y="3789363"/>
            <a:ext cx="2287588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 b="1">
                <a:solidFill>
                  <a:srgbClr val="FFFFFF"/>
                </a:solidFill>
                <a:latin typeface="QQAESO+Î¢ÈíÑÅºÚ,Bold" charset="-122"/>
                <a:ea typeface="QQAESO+Î¢ÈíÑÅºÚ,Bold" charset="-122"/>
              </a:rPr>
              <a:t>腾讯发布流程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object 1">
            <a:extLst>
              <a:ext uri="{FF2B5EF4-FFF2-40B4-BE49-F238E27FC236}">
                <a16:creationId xmlns:a16="http://schemas.microsoft.com/office/drawing/2014/main" id="{AC34C41B-848D-4D21-A047-691EC1AC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6323" name="object 3">
            <a:extLst>
              <a:ext uri="{FF2B5EF4-FFF2-40B4-BE49-F238E27FC236}">
                <a16:creationId xmlns:a16="http://schemas.microsoft.com/office/drawing/2014/main" id="{1F3B0E04-65F9-498D-A297-B878FA019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8950"/>
            <a:ext cx="41894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TOLRDR+Î¢ÈíÑÅºÚ,Bold" charset="-122"/>
                <a:ea typeface="TOLRDR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_3.</a:t>
            </a:r>
            <a:r>
              <a:rPr lang="zh-CN" altLang="ru-RU" sz="2800" b="1">
                <a:solidFill>
                  <a:srgbClr val="FFFFFF"/>
                </a:solidFill>
                <a:latin typeface="TOLRDR+Î¢ÈíÑÅºÚ,Bold" charset="-122"/>
                <a:ea typeface="TOLRDR+Î¢ÈíÑÅºÚ,Bold" charset="-122"/>
              </a:rPr>
              <a:t>大系统小做</a:t>
            </a:r>
          </a:p>
        </p:txBody>
      </p:sp>
      <p:sp>
        <p:nvSpPr>
          <p:cNvPr id="56324" name="object 4">
            <a:extLst>
              <a:ext uri="{FF2B5EF4-FFF2-40B4-BE49-F238E27FC236}">
                <a16:creationId xmlns:a16="http://schemas.microsoft.com/office/drawing/2014/main" id="{EC06342A-F35E-43AB-9AE7-1CB7E65EC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968375"/>
            <a:ext cx="165576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TOLRDR+Î¢ÈíÑÅºÚ,Bold" charset="-122"/>
                <a:ea typeface="TOLRDR+Î¢ÈíÑÅºÚ,Bold" charset="-122"/>
              </a:rPr>
              <a:t>大系统小做</a:t>
            </a:r>
          </a:p>
        </p:txBody>
      </p:sp>
      <p:sp>
        <p:nvSpPr>
          <p:cNvPr id="56325" name="object 5">
            <a:extLst>
              <a:ext uri="{FF2B5EF4-FFF2-40B4-BE49-F238E27FC236}">
                <a16:creationId xmlns:a16="http://schemas.microsoft.com/office/drawing/2014/main" id="{F6E2148B-22FD-4496-8C31-A9E7BE69C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3" y="1854200"/>
            <a:ext cx="2119312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C000"/>
                </a:solidFill>
                <a:latin typeface="TOLRDR+Î¢ÈíÑÅºÚ,Bold" charset="-122"/>
                <a:ea typeface="TOLRDR+Î¢ÈíÑÅºÚ,Bold" charset="-122"/>
              </a:rPr>
              <a:t>核心</a:t>
            </a:r>
            <a:r>
              <a:rPr lang="ru-RU" altLang="zh-CN" sz="14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  <a:r>
              <a:rPr lang="zh-CN" altLang="ru-RU" sz="1400" b="1">
                <a:solidFill>
                  <a:srgbClr val="FFC000"/>
                </a:solidFill>
                <a:latin typeface="TOLRDR+Î¢ÈíÑÅºÚ,Bold" charset="-122"/>
                <a:ea typeface="TOLRDR+Î¢ÈíÑÅºÚ,Bold" charset="-122"/>
              </a:rPr>
              <a:t>分进程，尽量保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TOLRDR+Î¢ÈíÑÅºÚ,Bold" charset="-122"/>
                <a:ea typeface="TOLRDR+Î¢ÈíÑÅºÚ,Bold" charset="-122"/>
              </a:rPr>
              <a:t>证进程的功能单一</a:t>
            </a:r>
          </a:p>
        </p:txBody>
      </p:sp>
      <p:sp>
        <p:nvSpPr>
          <p:cNvPr id="56326" name="object 6">
            <a:extLst>
              <a:ext uri="{FF2B5EF4-FFF2-40B4-BE49-F238E27FC236}">
                <a16:creationId xmlns:a16="http://schemas.microsoft.com/office/drawing/2014/main" id="{BBA17F6F-4388-4E41-AE7E-2523F246D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3594100"/>
            <a:ext cx="32226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FFFF"/>
                </a:solidFill>
                <a:latin typeface="TOLRDR+Î¢ÈíÑÅºÚ,Bold" charset="-122"/>
                <a:ea typeface="TOLRDR+Î¢ÈíÑÅºÚ,Bold" charset="-122"/>
              </a:rPr>
              <a:t>聚光灯不小排灯的优略势</a:t>
            </a:r>
          </a:p>
        </p:txBody>
      </p:sp>
      <p:sp>
        <p:nvSpPr>
          <p:cNvPr id="56327" name="object 7">
            <a:extLst>
              <a:ext uri="{FF2B5EF4-FFF2-40B4-BE49-F238E27FC236}">
                <a16:creationId xmlns:a16="http://schemas.microsoft.com/office/drawing/2014/main" id="{C14C1079-737F-4B7F-AB10-ED604843B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3619500"/>
            <a:ext cx="1400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TOLRDR+Î¢ÈíÑÅºÚ,Bold" charset="-122"/>
                <a:ea typeface="TOLRDR+Î¢ÈíÑÅºÚ,Bold" charset="-122"/>
              </a:rPr>
              <a:t>技术要求</a:t>
            </a:r>
          </a:p>
        </p:txBody>
      </p:sp>
      <p:sp>
        <p:nvSpPr>
          <p:cNvPr id="56328" name="object 8">
            <a:extLst>
              <a:ext uri="{FF2B5EF4-FFF2-40B4-BE49-F238E27FC236}">
                <a16:creationId xmlns:a16="http://schemas.microsoft.com/office/drawing/2014/main" id="{77BA8A67-81BB-4636-AC4D-96DEFCDC7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033838"/>
            <a:ext cx="13382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TOLRDR+Î¢ÈíÑÅºÚ,Bold" charset="-122"/>
                <a:ea typeface="TOLRDR+Î¢ÈíÑÅºÚ,Bold" charset="-122"/>
              </a:rPr>
              <a:t>聚光灯的丌足</a:t>
            </a:r>
          </a:p>
        </p:txBody>
      </p:sp>
      <p:sp>
        <p:nvSpPr>
          <p:cNvPr id="56329" name="object 9">
            <a:extLst>
              <a:ext uri="{FF2B5EF4-FFF2-40B4-BE49-F238E27FC236}">
                <a16:creationId xmlns:a16="http://schemas.microsoft.com/office/drawing/2014/main" id="{757E3482-28DF-453F-A37B-36260BCE1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4098925"/>
            <a:ext cx="299402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尽量使用揑件模式，在编译时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不需要互相依赖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采用多进程，核心进程与外围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进程分离，单个进程的升级尽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量不影响其他进程</a:t>
            </a:r>
          </a:p>
        </p:txBody>
      </p:sp>
      <p:sp>
        <p:nvSpPr>
          <p:cNvPr id="56330" name="object 10">
            <a:extLst>
              <a:ext uri="{FF2B5EF4-FFF2-40B4-BE49-F238E27FC236}">
                <a16:creationId xmlns:a16="http://schemas.microsoft.com/office/drawing/2014/main" id="{7AFB272A-7486-4851-9513-37106A5F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248150"/>
            <a:ext cx="241617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没有灰度能力，非</a:t>
            </a:r>
            <a:r>
              <a:rPr lang="ru-RU" altLang="zh-CN" sz="1400">
                <a:solidFill>
                  <a:srgbClr val="FFFFFF"/>
                </a:solidFill>
                <a:latin typeface="EFQURO+Î¢ÈíÑÅºÚ" charset="-122"/>
                <a:ea typeface="EFQURO+Î¢ÈíÑÅºÚ" charset="-122"/>
              </a:rPr>
              <a:t>1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即</a:t>
            </a:r>
            <a:r>
              <a:rPr lang="ru-RU" altLang="zh-CN" sz="1400">
                <a:solidFill>
                  <a:srgbClr val="FFFFFF"/>
                </a:solidFill>
                <a:latin typeface="EFQURO+Î¢ÈíÑÅºÚ" charset="-122"/>
                <a:ea typeface="EFQURO+Î¢ÈíÑÅºÚ" charset="-122"/>
              </a:rPr>
              <a:t>0</a:t>
            </a:r>
          </a:p>
          <a:p>
            <a:pPr eaLnBrk="1" hangingPunct="1">
              <a:lnSpc>
                <a:spcPts val="1675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难以幵行工作</a:t>
            </a:r>
          </a:p>
        </p:txBody>
      </p:sp>
      <p:sp>
        <p:nvSpPr>
          <p:cNvPr id="56331" name="object 11">
            <a:extLst>
              <a:ext uri="{FF2B5EF4-FFF2-40B4-BE49-F238E27FC236}">
                <a16:creationId xmlns:a16="http://schemas.microsoft.com/office/drawing/2014/main" id="{6B352652-7A54-4B1D-8E02-21B070D43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675188"/>
            <a:ext cx="29940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装设、维修困难，人员要求高</a:t>
            </a:r>
          </a:p>
        </p:txBody>
      </p:sp>
      <p:sp>
        <p:nvSpPr>
          <p:cNvPr id="56332" name="object 12">
            <a:extLst>
              <a:ext uri="{FF2B5EF4-FFF2-40B4-BE49-F238E27FC236}">
                <a16:creationId xmlns:a16="http://schemas.microsoft.com/office/drawing/2014/main" id="{403BFABB-AC68-4F71-B46A-3BF97E55B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970463"/>
            <a:ext cx="1336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TOLRDR+Î¢ÈíÑÅºÚ,Bold" charset="-122"/>
                <a:ea typeface="TOLRDR+Î¢ÈíÑÅºÚ,Bold" charset="-122"/>
              </a:rPr>
              <a:t>小排灯的优势</a:t>
            </a:r>
          </a:p>
        </p:txBody>
      </p:sp>
      <p:sp>
        <p:nvSpPr>
          <p:cNvPr id="56333" name="object 13">
            <a:extLst>
              <a:ext uri="{FF2B5EF4-FFF2-40B4-BE49-F238E27FC236}">
                <a16:creationId xmlns:a16="http://schemas.microsoft.com/office/drawing/2014/main" id="{2F376A68-FD18-415C-BECE-46A23216D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5183188"/>
            <a:ext cx="360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提供灰度服务，降低平时风险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降低单个灯泡的装设难度和人员要求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可以一眼看出故障灯泡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方便换灯泡排除问题</a:t>
            </a:r>
          </a:p>
        </p:txBody>
      </p:sp>
      <p:sp>
        <p:nvSpPr>
          <p:cNvPr id="56334" name="object 14">
            <a:extLst>
              <a:ext uri="{FF2B5EF4-FFF2-40B4-BE49-F238E27FC236}">
                <a16:creationId xmlns:a16="http://schemas.microsoft.com/office/drawing/2014/main" id="{6CC1CF73-6BBA-42D1-B691-BE8B0055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5194300"/>
            <a:ext cx="4079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</a:p>
          <a:p>
            <a:pPr eaLnBrk="1" hangingPunct="1">
              <a:lnSpc>
                <a:spcPts val="1550"/>
              </a:lnSpc>
              <a:spcBef>
                <a:spcPts val="63"/>
              </a:spcBef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</a:p>
        </p:txBody>
      </p:sp>
      <p:sp>
        <p:nvSpPr>
          <p:cNvPr id="56335" name="object 15">
            <a:extLst>
              <a:ext uri="{FF2B5EF4-FFF2-40B4-BE49-F238E27FC236}">
                <a16:creationId xmlns:a16="http://schemas.microsoft.com/office/drawing/2014/main" id="{6FF022BA-4FB4-4B34-BCBF-C4AE9E4C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350" y="5165725"/>
            <a:ext cx="2665413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进程间采用低耦合接口通讯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进程规模尽量控制在小代码量</a:t>
            </a:r>
          </a:p>
          <a:p>
            <a:pPr eaLnBrk="1" hangingPunct="1">
              <a:lnSpc>
                <a:spcPts val="1675"/>
              </a:lnSpc>
            </a:pPr>
            <a:r>
              <a:rPr lang="ru-RU" altLang="zh-CN" sz="1400">
                <a:solidFill>
                  <a:srgbClr val="FFFFFF"/>
                </a:solidFill>
                <a:latin typeface="EFQURO+Î¢ÈíÑÅºÚ" charset="-122"/>
                <a:ea typeface="EFQURO+Î¢ÈíÑÅºÚ" charset="-122"/>
              </a:rPr>
              <a:t>2-3</a:t>
            </a: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千行代码以内</a:t>
            </a:r>
          </a:p>
        </p:txBody>
      </p:sp>
      <p:sp>
        <p:nvSpPr>
          <p:cNvPr id="56336" name="object 16">
            <a:extLst>
              <a:ext uri="{FF2B5EF4-FFF2-40B4-BE49-F238E27FC236}">
                <a16:creationId xmlns:a16="http://schemas.microsoft.com/office/drawing/2014/main" id="{C93F367B-3DC7-44D8-BF76-396B7B570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6037263"/>
            <a:ext cx="20510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RODOUU+Î¢ÈíÑÅºÚ" charset="-122"/>
                <a:ea typeface="RODOUU+Î¢ÈíÑÅºÚ" charset="-122"/>
              </a:rPr>
              <a:t>方便很多工人幵行工作</a:t>
            </a:r>
          </a:p>
        </p:txBody>
      </p:sp>
      <p:pic>
        <p:nvPicPr>
          <p:cNvPr id="56337" name="图片 1">
            <a:extLst>
              <a:ext uri="{FF2B5EF4-FFF2-40B4-BE49-F238E27FC236}">
                <a16:creationId xmlns:a16="http://schemas.microsoft.com/office/drawing/2014/main" id="{62E7B570-0CF2-4DAC-A7A0-7953ADCD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60800"/>
            <a:ext cx="11525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8" name="图片 2">
            <a:extLst>
              <a:ext uri="{FF2B5EF4-FFF2-40B4-BE49-F238E27FC236}">
                <a16:creationId xmlns:a16="http://schemas.microsoft.com/office/drawing/2014/main" id="{1B241C81-1CF4-4398-86A5-55FE39F6A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129213"/>
            <a:ext cx="1114425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bject 1">
            <a:extLst>
              <a:ext uri="{FF2B5EF4-FFF2-40B4-BE49-F238E27FC236}">
                <a16:creationId xmlns:a16="http://schemas.microsoft.com/office/drawing/2014/main" id="{4BC4F414-1BEC-4E5D-93C3-B6584D8E0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7347" name="object 3">
            <a:extLst>
              <a:ext uri="{FF2B5EF4-FFF2-40B4-BE49-F238E27FC236}">
                <a16:creationId xmlns:a16="http://schemas.microsoft.com/office/drawing/2014/main" id="{F5BE6701-4EEB-47B1-9E31-82EA3A03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58658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MDUPLM+Î¢ÈíÑÅºÚ,Bold" charset="-122"/>
                <a:ea typeface="MDUPLM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GUVFIG+Î¢ÈíÑÅºÚ,Bold" charset="-122"/>
                <a:ea typeface="GUVFIG+Î¢ÈíÑÅºÚ,Bold" charset="-122"/>
              </a:rPr>
              <a:t>_4.</a:t>
            </a:r>
            <a:r>
              <a:rPr lang="zh-CN" altLang="ru-RU" sz="2800" b="1">
                <a:solidFill>
                  <a:srgbClr val="FFFFFF"/>
                </a:solidFill>
                <a:latin typeface="MDUPLM+Î¢ÈíÑÅºÚ,Bold" charset="-122"/>
                <a:ea typeface="MDUPLM+Î¢ÈíÑÅºÚ,Bold" charset="-122"/>
              </a:rPr>
              <a:t>边运营边重构边生活</a:t>
            </a:r>
          </a:p>
        </p:txBody>
      </p:sp>
      <p:sp>
        <p:nvSpPr>
          <p:cNvPr id="57348" name="object 4">
            <a:extLst>
              <a:ext uri="{FF2B5EF4-FFF2-40B4-BE49-F238E27FC236}">
                <a16:creationId xmlns:a16="http://schemas.microsoft.com/office/drawing/2014/main" id="{3F7EEC56-7684-42C7-A165-CEBBC06A5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960438"/>
            <a:ext cx="267176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MDUPLM+Î¢ÈíÑÅºÚ,Bold" charset="-122"/>
                <a:ea typeface="MDUPLM+Î¢ÈíÑÅºÚ,Bold" charset="-122"/>
              </a:rPr>
              <a:t>边运营边重构边生活</a:t>
            </a:r>
          </a:p>
        </p:txBody>
      </p:sp>
      <p:sp>
        <p:nvSpPr>
          <p:cNvPr id="57349" name="object 5">
            <a:extLst>
              <a:ext uri="{FF2B5EF4-FFF2-40B4-BE49-F238E27FC236}">
                <a16:creationId xmlns:a16="http://schemas.microsoft.com/office/drawing/2014/main" id="{762DEEC3-96DA-4D25-B5D1-B03BB48E6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782763"/>
            <a:ext cx="151447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C000"/>
                </a:solidFill>
                <a:latin typeface="MDUPLM+Î¢ÈíÑÅºÚ,Bold" charset="-122"/>
                <a:ea typeface="MDUPLM+Î¢ÈíÑÅºÚ,Bold" charset="-122"/>
              </a:rPr>
              <a:t>核心</a:t>
            </a:r>
            <a:r>
              <a:rPr lang="ru-RU" altLang="zh-CN" sz="14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MDUPLM+Î¢ÈíÑÅºÚ,Bold" charset="-122"/>
                <a:ea typeface="MDUPLM+Î¢ÈíÑÅºÚ,Bold" charset="-122"/>
              </a:rPr>
              <a:t>细分的实施步骤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MDUPLM+Î¢ÈíÑÅºÚ,Bold" charset="-122"/>
                <a:ea typeface="MDUPLM+Î¢ÈíÑÅºÚ,Bold" charset="-122"/>
              </a:rPr>
              <a:t>持续的服务能力</a:t>
            </a:r>
          </a:p>
        </p:txBody>
      </p:sp>
      <p:sp>
        <p:nvSpPr>
          <p:cNvPr id="57350" name="object 6">
            <a:extLst>
              <a:ext uri="{FF2B5EF4-FFF2-40B4-BE49-F238E27FC236}">
                <a16:creationId xmlns:a16="http://schemas.microsoft.com/office/drawing/2014/main" id="{0A1E305C-38E5-4C3B-A7D1-AED52BF03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3636963"/>
            <a:ext cx="9128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 b="1">
                <a:solidFill>
                  <a:srgbClr val="FFFFFF"/>
                </a:solidFill>
                <a:latin typeface="MDUPLM+Î¢ÈíÑÅºÚ,Bold" charset="-122"/>
                <a:ea typeface="MDUPLM+Î¢ÈíÑÅºÚ,Bold" charset="-122"/>
              </a:rPr>
              <a:t>问题：</a:t>
            </a:r>
          </a:p>
        </p:txBody>
      </p:sp>
      <p:sp>
        <p:nvSpPr>
          <p:cNvPr id="57351" name="object 7">
            <a:extLst>
              <a:ext uri="{FF2B5EF4-FFF2-40B4-BE49-F238E27FC236}">
                <a16:creationId xmlns:a16="http://schemas.microsoft.com/office/drawing/2014/main" id="{ACA6D0CB-15F5-42E0-B618-A2A32E700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3881438"/>
            <a:ext cx="5330825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高速公路路面损坏，有很多车通过，需要维修路面，工期约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半年</a:t>
            </a:r>
          </a:p>
        </p:txBody>
      </p:sp>
      <p:sp>
        <p:nvSpPr>
          <p:cNvPr id="57352" name="object 8">
            <a:extLst>
              <a:ext uri="{FF2B5EF4-FFF2-40B4-BE49-F238E27FC236}">
                <a16:creationId xmlns:a16="http://schemas.microsoft.com/office/drawing/2014/main" id="{7F697F9B-D4B4-4C8A-B310-251C3663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4551363"/>
            <a:ext cx="5307013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 b="1">
                <a:solidFill>
                  <a:srgbClr val="FFFFFF"/>
                </a:solidFill>
                <a:latin typeface="MDUPLM+Î¢ÈíÑÅºÚ,Bold" charset="-122"/>
                <a:ea typeface="MDUPLM+Î¢ÈíÑÅºÚ,Bold" charset="-122"/>
              </a:rPr>
              <a:t>办法：</a:t>
            </a:r>
          </a:p>
          <a:p>
            <a:pPr eaLnBrk="1" hangingPunct="1">
              <a:lnSpc>
                <a:spcPts val="1725"/>
              </a:lnSpc>
            </a:pP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ru-RU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封路</a:t>
            </a:r>
            <a:r>
              <a:rPr lang="ru-RU" altLang="zh-CN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——</a:t>
            </a:r>
            <a:r>
              <a:rPr lang="zh-CN" altLang="ru-RU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修路</a:t>
            </a:r>
            <a:r>
              <a:rPr lang="ru-RU" altLang="zh-CN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——</a:t>
            </a:r>
            <a:r>
              <a:rPr lang="zh-CN" altLang="ru-RU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通车</a:t>
            </a:r>
          </a:p>
          <a:p>
            <a:pPr eaLnBrk="1" hangingPunct="1">
              <a:lnSpc>
                <a:spcPts val="1675"/>
              </a:lnSpc>
            </a:pP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ru-RU" sz="1400">
                <a:solidFill>
                  <a:srgbClr val="FFFFFF"/>
                </a:solidFill>
                <a:latin typeface="LHGNRS+Î¢ÈíÑÅºÚ" charset="-122"/>
                <a:ea typeface="LHGNRS+Î¢ÈíÑÅºÚ" charset="-122"/>
              </a:rPr>
              <a:t>封住一条车道，维修部分受损路面，逐步修好所有车道</a:t>
            </a:r>
          </a:p>
        </p:txBody>
      </p:sp>
      <p:pic>
        <p:nvPicPr>
          <p:cNvPr id="57353" name="图片 1">
            <a:extLst>
              <a:ext uri="{FF2B5EF4-FFF2-40B4-BE49-F238E27FC236}">
                <a16:creationId xmlns:a16="http://schemas.microsoft.com/office/drawing/2014/main" id="{B7DDA280-8324-43FD-A87A-8FE68DC7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4076700"/>
            <a:ext cx="167481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bject 1">
            <a:extLst>
              <a:ext uri="{FF2B5EF4-FFF2-40B4-BE49-F238E27FC236}">
                <a16:creationId xmlns:a16="http://schemas.microsoft.com/office/drawing/2014/main" id="{10D80C44-3C8B-4C9F-A7D3-DE4907169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8371" name="object 3">
            <a:extLst>
              <a:ext uri="{FF2B5EF4-FFF2-40B4-BE49-F238E27FC236}">
                <a16:creationId xmlns:a16="http://schemas.microsoft.com/office/drawing/2014/main" id="{30C857FD-F800-4124-8DE9-4A7E4D67D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4270375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UEJEEH+Î¢ÈíÑÅºÚ,Bold" charset="-122"/>
                <a:ea typeface="UEJEEH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HKOSBP+Î¢ÈíÑÅºÚ,Bold" charset="-122"/>
                <a:ea typeface="HKOSBP+Î¢ÈíÑÅºÚ,Bold" charset="-122"/>
              </a:rPr>
              <a:t>_</a:t>
            </a:r>
            <a:r>
              <a:rPr lang="zh-CN" altLang="ru-RU" sz="2800" b="1">
                <a:solidFill>
                  <a:srgbClr val="FFFFFF"/>
                </a:solidFill>
                <a:latin typeface="UEJEEH+Î¢ÈíÑÅºÚ,Bold" charset="-122"/>
                <a:ea typeface="UEJEEH+Î¢ÈíÑÅºÚ,Bold" charset="-122"/>
              </a:rPr>
              <a:t>面临技术负债</a:t>
            </a:r>
          </a:p>
        </p:txBody>
      </p:sp>
      <p:sp>
        <p:nvSpPr>
          <p:cNvPr id="58372" name="object 4">
            <a:extLst>
              <a:ext uri="{FF2B5EF4-FFF2-40B4-BE49-F238E27FC236}">
                <a16:creationId xmlns:a16="http://schemas.microsoft.com/office/drawing/2014/main" id="{9DDCED06-47B0-4A57-B513-CDA7EE5E4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25" y="1652588"/>
            <a:ext cx="7812088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ru-RU" altLang="zh-CN" b="1">
                <a:solidFill>
                  <a:srgbClr val="FFFFFF"/>
                </a:solidFill>
                <a:latin typeface="HKOSBP+Î¢ÈíÑÅºÚ,Bold" charset="-122"/>
                <a:ea typeface="HKOSBP+Î¢ÈíÑÅºÚ,Bold" charset="-122"/>
              </a:rPr>
              <a:t>Ward Cunningham </a:t>
            </a:r>
            <a:r>
              <a:rPr lang="zh-CN" altLang="ru-RU" b="1">
                <a:solidFill>
                  <a:srgbClr val="FFFFFF"/>
                </a:solidFill>
                <a:latin typeface="UEJEEH+Î¢ÈíÑÅºÚ,Bold" charset="-122"/>
                <a:ea typeface="UEJEEH+Î¢ÈíÑÅºÚ,Bold" charset="-122"/>
              </a:rPr>
              <a:t>发明了“</a:t>
            </a:r>
            <a:r>
              <a:rPr lang="zh-CN" altLang="ru-RU" b="1">
                <a:solidFill>
                  <a:srgbClr val="FFC000"/>
                </a:solidFill>
                <a:latin typeface="UEJEEH+Î¢ÈíÑÅºÚ,Bold" charset="-122"/>
                <a:ea typeface="UEJEEH+Î¢ÈíÑÅºÚ,Bold" charset="-122"/>
              </a:rPr>
              <a:t>技术负债</a:t>
            </a:r>
            <a:r>
              <a:rPr lang="zh-CN" altLang="ru-RU" b="1">
                <a:solidFill>
                  <a:srgbClr val="FFFFFF"/>
                </a:solidFill>
                <a:latin typeface="UEJEEH+Î¢ÈíÑÅºÚ,Bold" charset="-122"/>
                <a:ea typeface="UEJEEH+Î¢ÈíÑÅºÚ,Bold" charset="-122"/>
              </a:rPr>
              <a:t>”这个词，把技术负债和经</a:t>
            </a:r>
          </a:p>
          <a:p>
            <a:pPr eaLnBrk="1" hangingPunct="1">
              <a:lnSpc>
                <a:spcPts val="2150"/>
              </a:lnSpc>
            </a:pPr>
            <a:r>
              <a:rPr lang="zh-CN" altLang="ru-RU" b="1">
                <a:solidFill>
                  <a:srgbClr val="FFFFFF"/>
                </a:solidFill>
                <a:latin typeface="UEJEEH+Î¢ÈíÑÅºÚ,Bold" charset="-122"/>
                <a:ea typeface="UEJEEH+Î¢ÈíÑÅºÚ,Bold" charset="-122"/>
              </a:rPr>
              <a:t>济负债进行了如下对比：</a:t>
            </a:r>
          </a:p>
        </p:txBody>
      </p:sp>
      <p:sp>
        <p:nvSpPr>
          <p:cNvPr id="58373" name="object 5">
            <a:extLst>
              <a:ext uri="{FF2B5EF4-FFF2-40B4-BE49-F238E27FC236}">
                <a16:creationId xmlns:a16="http://schemas.microsoft.com/office/drawing/2014/main" id="{9DD5E1D3-428E-4F05-A2C6-C5C609A4F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2451100"/>
            <a:ext cx="167798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技术负债</a:t>
            </a:r>
          </a:p>
        </p:txBody>
      </p:sp>
      <p:sp>
        <p:nvSpPr>
          <p:cNvPr id="58374" name="object 6">
            <a:extLst>
              <a:ext uri="{FF2B5EF4-FFF2-40B4-BE49-F238E27FC236}">
                <a16:creationId xmlns:a16="http://schemas.microsoft.com/office/drawing/2014/main" id="{B132E359-EC3F-40B3-AF2A-1F19A4150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2451100"/>
            <a:ext cx="1677988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经济负债</a:t>
            </a:r>
          </a:p>
        </p:txBody>
      </p:sp>
      <p:sp>
        <p:nvSpPr>
          <p:cNvPr id="58375" name="object 7">
            <a:extLst>
              <a:ext uri="{FF2B5EF4-FFF2-40B4-BE49-F238E27FC236}">
                <a16:creationId xmlns:a16="http://schemas.microsoft.com/office/drawing/2014/main" id="{4B29CA18-21F1-48B2-82A7-8DC536477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913" y="3024188"/>
            <a:ext cx="2332037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跳过或延迟必要的设计</a:t>
            </a:r>
          </a:p>
        </p:txBody>
      </p:sp>
      <p:sp>
        <p:nvSpPr>
          <p:cNvPr id="58376" name="object 8">
            <a:extLst>
              <a:ext uri="{FF2B5EF4-FFF2-40B4-BE49-F238E27FC236}">
                <a16:creationId xmlns:a16="http://schemas.microsoft.com/office/drawing/2014/main" id="{B02B94DD-D504-4522-A9FC-41E4495C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024188"/>
            <a:ext cx="7096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借钱</a:t>
            </a:r>
          </a:p>
        </p:txBody>
      </p:sp>
      <p:sp>
        <p:nvSpPr>
          <p:cNvPr id="58377" name="object 9">
            <a:extLst>
              <a:ext uri="{FF2B5EF4-FFF2-40B4-BE49-F238E27FC236}">
                <a16:creationId xmlns:a16="http://schemas.microsoft.com/office/drawing/2014/main" id="{9071034A-25A0-4C16-A091-DAB959DA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688" y="3422650"/>
            <a:ext cx="501015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ru-RU" altLang="zh-CN" sz="1600">
                <a:solidFill>
                  <a:srgbClr val="FFFFFF"/>
                </a:solidFill>
                <a:latin typeface="BTMKQJ+Î¢ÈíÑÅºÚ" charset="-122"/>
                <a:ea typeface="BTMKQJ+Î¢ÈíÑÅºÚ" charset="-122"/>
              </a:rPr>
              <a:t>Refactoring (</a:t>
            </a:r>
            <a:r>
              <a:rPr lang="zh-CN" altLang="ru-RU" sz="16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在不改变代码行为的同时改进设计</a:t>
            </a:r>
            <a:r>
              <a:rPr lang="ru-RU" altLang="zh-CN" sz="1600">
                <a:solidFill>
                  <a:srgbClr val="FFFFFF"/>
                </a:solidFill>
                <a:latin typeface="BTMKQJ+Î¢ÈíÑÅºÚ" charset="-122"/>
                <a:ea typeface="BTMKQJ+Î¢ÈíÑÅºÚ" charset="-122"/>
              </a:rPr>
              <a:t>)</a:t>
            </a:r>
          </a:p>
        </p:txBody>
      </p:sp>
      <p:sp>
        <p:nvSpPr>
          <p:cNvPr id="58378" name="object 10">
            <a:extLst>
              <a:ext uri="{FF2B5EF4-FFF2-40B4-BE49-F238E27FC236}">
                <a16:creationId xmlns:a16="http://schemas.microsoft.com/office/drawing/2014/main" id="{4287C35C-D4E8-4AB0-91DD-11A74A410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3422650"/>
            <a:ext cx="912812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还本金</a:t>
            </a:r>
          </a:p>
        </p:txBody>
      </p:sp>
      <p:sp>
        <p:nvSpPr>
          <p:cNvPr id="58379" name="object 11">
            <a:extLst>
              <a:ext uri="{FF2B5EF4-FFF2-40B4-BE49-F238E27FC236}">
                <a16:creationId xmlns:a16="http://schemas.microsoft.com/office/drawing/2014/main" id="{5493BD05-CB45-46CF-9BCB-923130F7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3856038"/>
            <a:ext cx="3030538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开发速度由于设计臃肿而下降</a:t>
            </a:r>
          </a:p>
        </p:txBody>
      </p:sp>
      <p:sp>
        <p:nvSpPr>
          <p:cNvPr id="58380" name="object 12">
            <a:extLst>
              <a:ext uri="{FF2B5EF4-FFF2-40B4-BE49-F238E27FC236}">
                <a16:creationId xmlns:a16="http://schemas.microsoft.com/office/drawing/2014/main" id="{E726D52E-D234-45EF-8DF3-2748F4AE5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8" y="3856038"/>
            <a:ext cx="912812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ru-RU" sz="1600">
                <a:solidFill>
                  <a:srgbClr val="FFFFFF"/>
                </a:solidFill>
                <a:latin typeface="SIIHQE+Î¢ÈíÑÅºÚ" charset="-122"/>
                <a:ea typeface="SIIHQE+Î¢ÈíÑÅºÚ" charset="-122"/>
              </a:rPr>
              <a:t>付利息</a:t>
            </a:r>
          </a:p>
        </p:txBody>
      </p:sp>
      <p:sp>
        <p:nvSpPr>
          <p:cNvPr id="58381" name="object 13">
            <a:extLst>
              <a:ext uri="{FF2B5EF4-FFF2-40B4-BE49-F238E27FC236}">
                <a16:creationId xmlns:a16="http://schemas.microsoft.com/office/drawing/2014/main" id="{3B704A3C-891E-4958-A31F-B743E9B2C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25" y="4673600"/>
            <a:ext cx="44688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 b="1">
                <a:solidFill>
                  <a:srgbClr val="FFFFFF"/>
                </a:solidFill>
                <a:latin typeface="UEJEEH+Î¢ÈíÑÅºÚ,Bold" charset="-122"/>
                <a:ea typeface="UEJEEH+Î¢ÈíÑÅºÚ,Bold" charset="-122"/>
              </a:rPr>
              <a:t>太多技术负债相当于用信用卡丌付卡账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bject 1">
            <a:extLst>
              <a:ext uri="{FF2B5EF4-FFF2-40B4-BE49-F238E27FC236}">
                <a16:creationId xmlns:a16="http://schemas.microsoft.com/office/drawing/2014/main" id="{52709851-290A-46E6-9390-0315C6153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9395" name="object 3">
            <a:extLst>
              <a:ext uri="{FF2B5EF4-FFF2-40B4-BE49-F238E27FC236}">
                <a16:creationId xmlns:a16="http://schemas.microsoft.com/office/drawing/2014/main" id="{77C39B1B-88A1-4FF7-85C9-12D1789D1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508793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HDCUAM+Î¢ÈíÑÅºÚ,Bold" charset="-122"/>
                <a:ea typeface="HDCUAM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KESJAP+Î¢ÈíÑÅºÚ,Bold" charset="-122"/>
                <a:ea typeface="KESJAP+Î¢ÈíÑÅºÚ,Bold" charset="-122"/>
              </a:rPr>
              <a:t>_</a:t>
            </a:r>
            <a:r>
              <a:rPr lang="zh-CN" altLang="ru-RU" sz="2800" b="1">
                <a:solidFill>
                  <a:srgbClr val="FFFFFF"/>
                </a:solidFill>
                <a:latin typeface="HDCUAM+Î¢ÈíÑÅºÚ,Bold" charset="-122"/>
                <a:ea typeface="HDCUAM+Î¢ÈíÑÅºÚ,Bold" charset="-122"/>
              </a:rPr>
              <a:t>面临代码修改成本</a:t>
            </a:r>
          </a:p>
        </p:txBody>
      </p:sp>
      <p:sp>
        <p:nvSpPr>
          <p:cNvPr id="59396" name="object 4">
            <a:extLst>
              <a:ext uri="{FF2B5EF4-FFF2-40B4-BE49-F238E27FC236}">
                <a16:creationId xmlns:a16="http://schemas.microsoft.com/office/drawing/2014/main" id="{484D1DC9-1ED6-4313-92C7-ED607E7CE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2346325"/>
            <a:ext cx="3154362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>
                <a:solidFill>
                  <a:srgbClr val="FFFFFF"/>
                </a:solidFill>
                <a:latin typeface="LLVMPB+Î¢ÈíÑÅºÚ" charset="-122"/>
                <a:ea typeface="LLVMPB+Î¢ÈíÑÅºÚ" charset="-122"/>
              </a:rPr>
              <a:t>短暂的技术负债幵不可怕，</a:t>
            </a:r>
          </a:p>
          <a:p>
            <a:pPr eaLnBrk="1" hangingPunct="1">
              <a:lnSpc>
                <a:spcPts val="2150"/>
              </a:lnSpc>
            </a:pPr>
            <a:r>
              <a:rPr lang="zh-CN" altLang="ru-RU">
                <a:solidFill>
                  <a:srgbClr val="FFFFFF"/>
                </a:solidFill>
                <a:latin typeface="LLVMPB+Î¢ÈíÑÅºÚ" charset="-122"/>
                <a:ea typeface="LLVMPB+Î¢ÈíÑÅºÚ" charset="-122"/>
              </a:rPr>
              <a:t>但如果长期负债不还，你</a:t>
            </a:r>
          </a:p>
          <a:p>
            <a:pPr eaLnBrk="1" hangingPunct="1">
              <a:lnSpc>
                <a:spcPts val="2150"/>
              </a:lnSpc>
            </a:pPr>
            <a:r>
              <a:rPr lang="zh-CN" altLang="ru-RU">
                <a:solidFill>
                  <a:srgbClr val="FFFFFF"/>
                </a:solidFill>
                <a:latin typeface="LLVMPB+Î¢ÈíÑÅºÚ" charset="-122"/>
                <a:ea typeface="LLVMPB+Î¢ÈíÑÅºÚ" charset="-122"/>
              </a:rPr>
              <a:t>满足用户需求的能力会不</a:t>
            </a:r>
          </a:p>
          <a:p>
            <a:pPr eaLnBrk="1" hangingPunct="1">
              <a:lnSpc>
                <a:spcPts val="2150"/>
              </a:lnSpc>
            </a:pPr>
            <a:r>
              <a:rPr lang="zh-CN" altLang="ru-RU">
                <a:solidFill>
                  <a:srgbClr val="FFFFFF"/>
                </a:solidFill>
                <a:latin typeface="LLVMPB+Î¢ÈíÑÅºÚ" charset="-122"/>
                <a:ea typeface="LLVMPB+Î¢ÈíÑÅºÚ" charset="-122"/>
              </a:rPr>
              <a:t>断下降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object 1">
            <a:extLst>
              <a:ext uri="{FF2B5EF4-FFF2-40B4-BE49-F238E27FC236}">
                <a16:creationId xmlns:a16="http://schemas.microsoft.com/office/drawing/2014/main" id="{7F188A41-6659-4A59-9A51-060A26244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0419" name="object 3">
            <a:extLst>
              <a:ext uri="{FF2B5EF4-FFF2-40B4-BE49-F238E27FC236}">
                <a16:creationId xmlns:a16="http://schemas.microsoft.com/office/drawing/2014/main" id="{3D9BB812-266E-4CBE-B326-264198F4D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85603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MJMHNO+Î¢ÈíÑÅºÚ,Bold" charset="-122"/>
                <a:ea typeface="MJMHNO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HEIRDF+Î¢ÈíÑÅºÚ,Bold" charset="-122"/>
                <a:ea typeface="HEIRDF+Î¢ÈíÑÅºÚ,Bold" charset="-122"/>
              </a:rPr>
              <a:t>_5.</a:t>
            </a:r>
            <a:r>
              <a:rPr lang="zh-CN" altLang="ru-RU" sz="2800" b="1">
                <a:solidFill>
                  <a:srgbClr val="FFFFFF"/>
                </a:solidFill>
                <a:latin typeface="MJMHNO+Î¢ÈíÑÅºÚ,Bold" charset="-122"/>
                <a:ea typeface="MJMHNO+Î¢ÈíÑÅºÚ,Bold" charset="-122"/>
              </a:rPr>
              <a:t>干干净净</a:t>
            </a:r>
          </a:p>
        </p:txBody>
      </p:sp>
      <p:sp>
        <p:nvSpPr>
          <p:cNvPr id="60420" name="object 4">
            <a:extLst>
              <a:ext uri="{FF2B5EF4-FFF2-40B4-BE49-F238E27FC236}">
                <a16:creationId xmlns:a16="http://schemas.microsoft.com/office/drawing/2014/main" id="{18F36DCE-85E4-412D-89D5-6AA456D21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0" y="947738"/>
            <a:ext cx="1400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MJMHNO+Î¢ÈíÑÅºÚ,Bold" charset="-122"/>
                <a:ea typeface="MJMHNO+Î¢ÈíÑÅºÚ,Bold" charset="-122"/>
              </a:rPr>
              <a:t>干干净净</a:t>
            </a:r>
          </a:p>
        </p:txBody>
      </p:sp>
      <p:sp>
        <p:nvSpPr>
          <p:cNvPr id="60421" name="object 5">
            <a:extLst>
              <a:ext uri="{FF2B5EF4-FFF2-40B4-BE49-F238E27FC236}">
                <a16:creationId xmlns:a16="http://schemas.microsoft.com/office/drawing/2014/main" id="{04DBC449-CA53-4680-AF41-091D60FBC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838" y="1408113"/>
            <a:ext cx="8001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 b="1">
                <a:solidFill>
                  <a:srgbClr val="FFFFFF"/>
                </a:solidFill>
                <a:latin typeface="MJMHNO+Î¢ÈíÑÅºÚ,Bold" charset="-122"/>
                <a:ea typeface="MJMHNO+Î¢ÈíÑÅºÚ,Bold" charset="-122"/>
              </a:rPr>
              <a:t>误区</a:t>
            </a:r>
          </a:p>
        </p:txBody>
      </p:sp>
      <p:sp>
        <p:nvSpPr>
          <p:cNvPr id="60422" name="object 6">
            <a:extLst>
              <a:ext uri="{FF2B5EF4-FFF2-40B4-BE49-F238E27FC236}">
                <a16:creationId xmlns:a16="http://schemas.microsoft.com/office/drawing/2014/main" id="{555B73B7-8548-4ECA-B737-35CE24E8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275" y="1782763"/>
            <a:ext cx="131127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MJMHNO+Î¢ÈíÑÅºÚ,Bold" charset="-122"/>
                <a:ea typeface="MJMHNO+Î¢ÈíÑÅºÚ,Bold" charset="-122"/>
              </a:rPr>
              <a:t>得过丏过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MJMHNO+Î¢ÈíÑÅºÚ,Bold" charset="-122"/>
                <a:ea typeface="MJMHNO+Î¢ÈíÑÅºÚ,Bold" charset="-122"/>
              </a:rPr>
              <a:t>无能为力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MJMHNO+Î¢ÈíÑÅºÚ,Bold" charset="-122"/>
                <a:ea typeface="MJMHNO+Î¢ÈíÑÅºÚ,Bold" charset="-122"/>
              </a:rPr>
              <a:t>推倒重来</a:t>
            </a:r>
          </a:p>
        </p:txBody>
      </p:sp>
      <p:sp>
        <p:nvSpPr>
          <p:cNvPr id="60423" name="object 7">
            <a:extLst>
              <a:ext uri="{FF2B5EF4-FFF2-40B4-BE49-F238E27FC236}">
                <a16:creationId xmlns:a16="http://schemas.microsoft.com/office/drawing/2014/main" id="{99A45417-08FB-491A-8466-F53704A9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1782763"/>
            <a:ext cx="12668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C000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C000"/>
                </a:solidFill>
                <a:latin typeface="MJMHNO+Î¢ÈíÑÅºÚ,Bold" charset="-122"/>
                <a:ea typeface="MJMHNO+Î¢ÈíÑÅºÚ,Bold" charset="-122"/>
              </a:rPr>
              <a:t>建立信心</a:t>
            </a:r>
          </a:p>
        </p:txBody>
      </p:sp>
      <p:sp>
        <p:nvSpPr>
          <p:cNvPr id="60424" name="object 8">
            <a:extLst>
              <a:ext uri="{FF2B5EF4-FFF2-40B4-BE49-F238E27FC236}">
                <a16:creationId xmlns:a16="http://schemas.microsoft.com/office/drawing/2014/main" id="{4BEF8D76-9441-4DED-8FEB-6F85FEBC6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1995488"/>
            <a:ext cx="12668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C000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C000"/>
                </a:solidFill>
                <a:latin typeface="MJMHNO+Î¢ÈíÑÅºÚ,Bold" charset="-122"/>
                <a:ea typeface="MJMHNO+Î¢ÈíÑÅºÚ,Bold" charset="-122"/>
              </a:rPr>
              <a:t>勇于承担</a:t>
            </a:r>
          </a:p>
        </p:txBody>
      </p:sp>
      <p:sp>
        <p:nvSpPr>
          <p:cNvPr id="60425" name="object 9">
            <a:extLst>
              <a:ext uri="{FF2B5EF4-FFF2-40B4-BE49-F238E27FC236}">
                <a16:creationId xmlns:a16="http://schemas.microsoft.com/office/drawing/2014/main" id="{AEB97017-B37F-45B4-B0CC-FB6C5E71F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209800"/>
            <a:ext cx="16224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C000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C000"/>
                </a:solidFill>
                <a:latin typeface="MJMHNO+Î¢ÈíÑÅºÚ,Bold" charset="-122"/>
                <a:ea typeface="MJMHNO+Î¢ÈíÑÅºÚ,Bold" charset="-122"/>
              </a:rPr>
              <a:t>边打扫边生活</a:t>
            </a:r>
          </a:p>
        </p:txBody>
      </p:sp>
      <p:sp>
        <p:nvSpPr>
          <p:cNvPr id="60426" name="object 10">
            <a:extLst>
              <a:ext uri="{FF2B5EF4-FFF2-40B4-BE49-F238E27FC236}">
                <a16:creationId xmlns:a16="http://schemas.microsoft.com/office/drawing/2014/main" id="{DDFCFB94-7FD0-4C6C-BC6C-346A095C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0" y="3800475"/>
            <a:ext cx="2357438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FPWMAG+Î¢ÈíÑÅºÚ" charset="-122"/>
                <a:ea typeface="FPWMAG+Î¢ÈíÑÅºÚ" charset="-122"/>
              </a:rPr>
              <a:t>军营，每天起床多花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ru-RU" sz="1400">
                <a:solidFill>
                  <a:srgbClr val="FFFFFF"/>
                </a:solidFill>
                <a:latin typeface="FPWMAG+Î¢ÈíÑÅºÚ" charset="-122"/>
                <a:ea typeface="FPWMAG+Î¢ÈíÑÅºÚ" charset="-122"/>
              </a:rPr>
              <a:t>分钟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FPWMAG+Î¢ÈíÑÅºÚ" charset="-122"/>
                <a:ea typeface="FPWMAG+Î¢ÈíÑÅºÚ" charset="-122"/>
              </a:rPr>
              <a:t>遵循统一的规范和顺序</a:t>
            </a:r>
          </a:p>
        </p:txBody>
      </p:sp>
      <p:sp>
        <p:nvSpPr>
          <p:cNvPr id="60427" name="object 11">
            <a:extLst>
              <a:ext uri="{FF2B5EF4-FFF2-40B4-BE49-F238E27FC236}">
                <a16:creationId xmlns:a16="http://schemas.microsoft.com/office/drawing/2014/main" id="{864332F3-8681-40AF-B492-BF2C1027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0" y="4654550"/>
            <a:ext cx="56388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FPWMAG+Î¢ÈíÑÅºÚ" charset="-122"/>
                <a:ea typeface="FPWMAG+Î¢ÈíÑÅºÚ" charset="-122"/>
              </a:rPr>
              <a:t>大学生宿舍：每天起床不用花时间，每天可能花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ru-RU" sz="1400">
                <a:solidFill>
                  <a:srgbClr val="FFFFFF"/>
                </a:solidFill>
                <a:latin typeface="FPWMAG+Î¢ÈíÑÅºÚ" charset="-122"/>
                <a:ea typeface="FPWMAG+Î¢ÈíÑÅºÚ" charset="-122"/>
              </a:rPr>
              <a:t>小时找东西，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FPWMAG+Î¢ÈíÑÅºÚ" charset="-122"/>
                <a:ea typeface="FPWMAG+Î¢ÈíÑÅºÚ" charset="-122"/>
              </a:rPr>
              <a:t>个人生活随意，无约束</a:t>
            </a:r>
          </a:p>
        </p:txBody>
      </p:sp>
      <p:pic>
        <p:nvPicPr>
          <p:cNvPr id="60428" name="图片 1">
            <a:extLst>
              <a:ext uri="{FF2B5EF4-FFF2-40B4-BE49-F238E27FC236}">
                <a16:creationId xmlns:a16="http://schemas.microsoft.com/office/drawing/2014/main" id="{FED1D276-5A80-4436-901E-9DC4BADC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3500438"/>
            <a:ext cx="19748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图片 2">
            <a:extLst>
              <a:ext uri="{FF2B5EF4-FFF2-40B4-BE49-F238E27FC236}">
                <a16:creationId xmlns:a16="http://schemas.microsoft.com/office/drawing/2014/main" id="{A120A032-42F7-42C9-AA02-3BE345B0E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4511675"/>
            <a:ext cx="1971675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bject 1">
            <a:extLst>
              <a:ext uri="{FF2B5EF4-FFF2-40B4-BE49-F238E27FC236}">
                <a16:creationId xmlns:a16="http://schemas.microsoft.com/office/drawing/2014/main" id="{1C3DECD2-80D5-4EDF-8FF9-238F3487E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443" name="object 3">
            <a:extLst>
              <a:ext uri="{FF2B5EF4-FFF2-40B4-BE49-F238E27FC236}">
                <a16:creationId xmlns:a16="http://schemas.microsoft.com/office/drawing/2014/main" id="{C69B167E-D842-4761-BE8B-46B4BFE5A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58658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VNRNUU+Î¢ÈíÑÅºÚ,Bold" charset="-122"/>
                <a:ea typeface="VNRNUU+Î¢ÈíÑÅºÚ,Bold" charset="-122"/>
              </a:rPr>
              <a:t>云中发展</a:t>
            </a:r>
            <a:r>
              <a:rPr lang="ru-RU" altLang="zh-CN" sz="2800" b="1">
                <a:solidFill>
                  <a:srgbClr val="FFFFFF"/>
                </a:solidFill>
                <a:latin typeface="QKLUGW+Î¢ÈíÑÅºÚ,Bold" charset="-122"/>
                <a:ea typeface="QKLUGW+Î¢ÈíÑÅºÚ,Bold" charset="-122"/>
              </a:rPr>
              <a:t>_1.</a:t>
            </a:r>
            <a:r>
              <a:rPr lang="zh-CN" altLang="ru-RU" sz="2800" b="1">
                <a:solidFill>
                  <a:srgbClr val="FFFFFF"/>
                </a:solidFill>
                <a:latin typeface="VNRNUU+Î¢ÈíÑÅºÚ,Bold" charset="-122"/>
                <a:ea typeface="VNRNUU+Î¢ÈíÑÅºÚ,Bold" charset="-122"/>
              </a:rPr>
              <a:t>轻重分开，快速沉淀</a:t>
            </a:r>
          </a:p>
        </p:txBody>
      </p:sp>
      <p:sp>
        <p:nvSpPr>
          <p:cNvPr id="61444" name="object 4">
            <a:extLst>
              <a:ext uri="{FF2B5EF4-FFF2-40B4-BE49-F238E27FC236}">
                <a16:creationId xmlns:a16="http://schemas.microsoft.com/office/drawing/2014/main" id="{1935E052-CACE-431C-8B4E-3ECB09D2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75" y="1382713"/>
            <a:ext cx="16764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>
                <a:solidFill>
                  <a:srgbClr val="FFFFFF"/>
                </a:solidFill>
                <a:latin typeface="REWAWK+Î¢ÈíÑÅºÚ" charset="-122"/>
                <a:ea typeface="REWAWK+Î¢ÈíÑÅºÚ" charset="-122"/>
              </a:rPr>
              <a:t>复杂问题</a:t>
            </a:r>
          </a:p>
        </p:txBody>
      </p:sp>
      <p:sp>
        <p:nvSpPr>
          <p:cNvPr id="61445" name="object 5">
            <a:extLst>
              <a:ext uri="{FF2B5EF4-FFF2-40B4-BE49-F238E27FC236}">
                <a16:creationId xmlns:a16="http://schemas.microsoft.com/office/drawing/2014/main" id="{75FC0066-93AB-46B1-A9EE-A2D5431BB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1993900"/>
            <a:ext cx="2287588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>
                <a:solidFill>
                  <a:srgbClr val="FFFFFF"/>
                </a:solidFill>
                <a:latin typeface="REWAWK+Î¢ÈíÑÅºÚ" charset="-122"/>
                <a:ea typeface="REWAWK+Î¢ÈíÑÅºÚ" charset="-122"/>
              </a:rPr>
              <a:t>解决方案沉淀</a:t>
            </a:r>
          </a:p>
        </p:txBody>
      </p:sp>
      <p:sp>
        <p:nvSpPr>
          <p:cNvPr id="61446" name="object 6">
            <a:extLst>
              <a:ext uri="{FF2B5EF4-FFF2-40B4-BE49-F238E27FC236}">
                <a16:creationId xmlns:a16="http://schemas.microsoft.com/office/drawing/2014/main" id="{A9537579-FA82-41F5-A22E-1353048DE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2555875"/>
            <a:ext cx="16764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>
                <a:solidFill>
                  <a:srgbClr val="FFFFFF"/>
                </a:solidFill>
                <a:latin typeface="REWAWK+Î¢ÈíÑÅºÚ" charset="-122"/>
                <a:ea typeface="REWAWK+Î¢ÈíÑÅºÚ" charset="-122"/>
              </a:rPr>
              <a:t>业务更</a:t>
            </a:r>
            <a:r>
              <a:rPr lang="zh-CN" altLang="ru-RU" sz="2400">
                <a:solidFill>
                  <a:srgbClr val="FFC000"/>
                </a:solidFill>
                <a:latin typeface="REWAWK+Î¢ÈíÑÅºÚ" charset="-122"/>
                <a:ea typeface="REWAWK+Î¢ÈíÑÅºÚ" charset="-122"/>
              </a:rPr>
              <a:t>轻</a:t>
            </a:r>
          </a:p>
        </p:txBody>
      </p:sp>
      <p:sp>
        <p:nvSpPr>
          <p:cNvPr id="61447" name="object 7">
            <a:extLst>
              <a:ext uri="{FF2B5EF4-FFF2-40B4-BE49-F238E27FC236}">
                <a16:creationId xmlns:a16="http://schemas.microsoft.com/office/drawing/2014/main" id="{6F2D309A-E84F-4274-ADC2-6800E912E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3135313"/>
            <a:ext cx="236220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0625"/>
              </a:lnSpc>
            </a:pPr>
            <a:r>
              <a:rPr lang="ru-RU" altLang="zh-CN" sz="9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zh-CN" sz="6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1448" name="object 8">
            <a:extLst>
              <a:ext uri="{FF2B5EF4-FFF2-40B4-BE49-F238E27FC236}">
                <a16:creationId xmlns:a16="http://schemas.microsoft.com/office/drawing/2014/main" id="{C7CC2E0A-5BC1-4A06-AE5D-762153AF7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2575" y="3201988"/>
            <a:ext cx="14668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9525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225"/>
              </a:lnSpc>
            </a:pPr>
            <a:r>
              <a:rPr lang="zh-CN" altLang="ru-RU" sz="3200">
                <a:solidFill>
                  <a:srgbClr val="FFC000"/>
                </a:solidFill>
                <a:latin typeface="REWAWK+Î¢ÈíÑÅºÚ" charset="-122"/>
                <a:ea typeface="REWAWK+Î¢ÈíÑÅºÚ" charset="-122"/>
              </a:rPr>
              <a:t>业</a:t>
            </a:r>
            <a:r>
              <a:rPr lang="zh-CN" altLang="ru-RU" sz="3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3200">
                <a:solidFill>
                  <a:srgbClr val="FFC000"/>
                </a:solidFill>
                <a:latin typeface="REWAWK+Î¢ÈíÑÅºÚ" charset="-122"/>
                <a:ea typeface="REWAWK+Î¢ÈíÑÅºÚ" charset="-122"/>
              </a:rPr>
              <a:t>务</a:t>
            </a:r>
          </a:p>
          <a:p>
            <a:pPr eaLnBrk="1" hangingPunct="1">
              <a:lnSpc>
                <a:spcPts val="3050"/>
              </a:lnSpc>
            </a:pPr>
            <a:r>
              <a:rPr lang="zh-CN" altLang="ru-RU" sz="2400">
                <a:solidFill>
                  <a:srgbClr val="FFFFFF"/>
                </a:solidFill>
                <a:latin typeface="REWAWK+Î¢ÈíÑÅºÚ" charset="-122"/>
                <a:ea typeface="REWAWK+Î¢ÈíÑÅºÚ" charset="-122"/>
              </a:rPr>
              <a:t>服务化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954CA2-683F-4789-85A2-CB3086E949EE}"/>
              </a:ext>
            </a:extLst>
          </p:cNvPr>
          <p:cNvSpPr/>
          <p:nvPr/>
        </p:nvSpPr>
        <p:spPr>
          <a:xfrm>
            <a:off x="3419872" y="3327350"/>
            <a:ext cx="48965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云存储 </a:t>
            </a:r>
            <a:r>
              <a:rPr lang="en-US" altLang="zh-CN" dirty="0"/>
              <a:t>COS</a:t>
            </a:r>
            <a:r>
              <a:rPr lang="zh-CN" altLang="en-US" dirty="0"/>
              <a:t>，</a:t>
            </a:r>
            <a:r>
              <a:rPr lang="en-US" altLang="zh-CN" dirty="0"/>
              <a:t>CDB</a:t>
            </a:r>
            <a:r>
              <a:rPr lang="zh-CN" altLang="en-US" dirty="0"/>
              <a:t>，</a:t>
            </a:r>
            <a:r>
              <a:rPr lang="en-US" altLang="zh-CN" dirty="0"/>
              <a:t>CBS</a:t>
            </a:r>
            <a:r>
              <a:rPr lang="zh-CN" altLang="en-US" dirty="0"/>
              <a:t>，</a:t>
            </a:r>
            <a:r>
              <a:rPr lang="en-US" altLang="zh-CN" dirty="0"/>
              <a:t>CMEM</a:t>
            </a:r>
          </a:p>
          <a:p>
            <a:r>
              <a:rPr lang="zh-CN" altLang="en-US" dirty="0"/>
              <a:t>云网络 </a:t>
            </a:r>
            <a:r>
              <a:rPr lang="en-US" altLang="zh-CN" dirty="0"/>
              <a:t>TGW</a:t>
            </a:r>
            <a:r>
              <a:rPr lang="zh-CN" altLang="en-US" dirty="0"/>
              <a:t>，</a:t>
            </a:r>
            <a:r>
              <a:rPr lang="en-US" altLang="zh-CN" dirty="0"/>
              <a:t>L5</a:t>
            </a:r>
            <a:r>
              <a:rPr lang="zh-CN" altLang="en-US" dirty="0"/>
              <a:t>，追风（移劢加速），</a:t>
            </a:r>
            <a:r>
              <a:rPr lang="en-US" altLang="zh-CN" dirty="0"/>
              <a:t>SDN</a:t>
            </a:r>
          </a:p>
          <a:p>
            <a:r>
              <a:rPr lang="zh-CN" altLang="en-US" dirty="0"/>
              <a:t>云组件 </a:t>
            </a:r>
            <a:r>
              <a:rPr lang="en-US" altLang="zh-CN" dirty="0"/>
              <a:t>CEE</a:t>
            </a:r>
            <a:r>
              <a:rPr lang="zh-CN" altLang="en-US" dirty="0"/>
              <a:t>，</a:t>
            </a:r>
            <a:r>
              <a:rPr lang="en-US" altLang="zh-CN" dirty="0"/>
              <a:t>S++</a:t>
            </a:r>
            <a:r>
              <a:rPr lang="zh-CN" altLang="en-US" dirty="0"/>
              <a:t>，</a:t>
            </a:r>
            <a:r>
              <a:rPr lang="en-US" altLang="zh-CN" dirty="0" err="1"/>
              <a:t>Tnginx</a:t>
            </a:r>
            <a:endParaRPr lang="en-US" altLang="zh-CN" dirty="0"/>
          </a:p>
          <a:p>
            <a:r>
              <a:rPr lang="zh-CN" altLang="en-US" dirty="0"/>
              <a:t>云监控 云拨测，云监控</a:t>
            </a:r>
          </a:p>
          <a:p>
            <a:r>
              <a:rPr lang="zh-CN" altLang="en-US" dirty="0"/>
              <a:t>云运维 </a:t>
            </a:r>
            <a:r>
              <a:rPr lang="en-US" altLang="zh-CN" dirty="0"/>
              <a:t>OMS</a:t>
            </a:r>
          </a:p>
          <a:p>
            <a:r>
              <a:rPr lang="zh-CN" altLang="en-US" dirty="0"/>
              <a:t>云安全 分布式防</a:t>
            </a:r>
            <a:r>
              <a:rPr lang="en-US" altLang="zh-CN" dirty="0"/>
              <a:t>DDoS</a:t>
            </a:r>
            <a:r>
              <a:rPr lang="zh-CN" altLang="en-US" dirty="0"/>
              <a:t>攻击，防加壳，验证码，</a:t>
            </a:r>
            <a:r>
              <a:rPr lang="en-US" altLang="zh-CN" dirty="0"/>
              <a:t>WAF</a:t>
            </a:r>
            <a:r>
              <a:rPr lang="zh-CN" altLang="en-US" dirty="0"/>
              <a:t>，外网扫</a:t>
            </a:r>
          </a:p>
          <a:p>
            <a:r>
              <a:rPr lang="zh-CN" altLang="en-US" dirty="0"/>
              <a:t>描，代码扫描，主机加固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object 1">
            <a:extLst>
              <a:ext uri="{FF2B5EF4-FFF2-40B4-BE49-F238E27FC236}">
                <a16:creationId xmlns:a16="http://schemas.microsoft.com/office/drawing/2014/main" id="{C980E8B0-28DD-4382-8CCC-05A21C19F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2467" name="object 3">
            <a:extLst>
              <a:ext uri="{FF2B5EF4-FFF2-40B4-BE49-F238E27FC236}">
                <a16:creationId xmlns:a16="http://schemas.microsoft.com/office/drawing/2014/main" id="{AB722847-0242-4824-A9DE-E54E36CCD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58658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WIJSJL+Î¢ÈíÑÅºÚ,Bold" charset="-122"/>
                <a:ea typeface="WIJSJL+Î¢ÈíÑÅºÚ,Bold" charset="-122"/>
              </a:rPr>
              <a:t>云中发展</a:t>
            </a:r>
            <a:r>
              <a:rPr lang="ru-RU" altLang="zh-CN" sz="2800" b="1">
                <a:solidFill>
                  <a:srgbClr val="FFFFFF"/>
                </a:solidFill>
                <a:latin typeface="VCOWUK+Î¢ÈíÑÅºÚ,Bold" charset="-122"/>
                <a:ea typeface="VCOWUK+Î¢ÈíÑÅºÚ,Bold" charset="-122"/>
              </a:rPr>
              <a:t>_1.</a:t>
            </a:r>
            <a:r>
              <a:rPr lang="zh-CN" altLang="ru-RU" sz="2800" b="1">
                <a:solidFill>
                  <a:srgbClr val="FFFFFF"/>
                </a:solidFill>
                <a:latin typeface="WIJSJL+Î¢ÈíÑÅºÚ,Bold" charset="-122"/>
                <a:ea typeface="WIJSJL+Î¢ÈíÑÅºÚ,Bold" charset="-122"/>
              </a:rPr>
              <a:t>轻重分开，快速沉淀</a:t>
            </a:r>
          </a:p>
        </p:txBody>
      </p:sp>
      <p:sp>
        <p:nvSpPr>
          <p:cNvPr id="62468" name="object 4">
            <a:extLst>
              <a:ext uri="{FF2B5EF4-FFF2-40B4-BE49-F238E27FC236}">
                <a16:creationId xmlns:a16="http://schemas.microsoft.com/office/drawing/2014/main" id="{4C49BADE-58EC-4C29-BEDA-8D17B4EB4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3" y="1549400"/>
            <a:ext cx="17526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7975"/>
              </a:lnSpc>
            </a:pPr>
            <a:r>
              <a:rPr lang="ru-RU" altLang="zh-CN" sz="7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zh-CN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2469" name="object 5">
            <a:extLst>
              <a:ext uri="{FF2B5EF4-FFF2-40B4-BE49-F238E27FC236}">
                <a16:creationId xmlns:a16="http://schemas.microsoft.com/office/drawing/2014/main" id="{D4295DA0-6AA1-45B0-80CE-E6BFDE73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1660525"/>
            <a:ext cx="16764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163"/>
              </a:lnSpc>
            </a:pPr>
            <a:r>
              <a:rPr lang="zh-CN" altLang="ru-RU" sz="2400">
                <a:solidFill>
                  <a:srgbClr val="FFC000"/>
                </a:solidFill>
                <a:latin typeface="NWHHRK+Î¢ÈíÑÅºÚ" charset="-122"/>
                <a:ea typeface="NWHHRK+Î¢ÈíÑÅºÚ" charset="-122"/>
              </a:rPr>
              <a:t>业务逻辑</a:t>
            </a:r>
          </a:p>
        </p:txBody>
      </p:sp>
      <p:sp>
        <p:nvSpPr>
          <p:cNvPr id="62470" name="object 6">
            <a:extLst>
              <a:ext uri="{FF2B5EF4-FFF2-40B4-BE49-F238E27FC236}">
                <a16:creationId xmlns:a16="http://schemas.microsoft.com/office/drawing/2014/main" id="{119BB421-BC4F-401E-8371-C13934EFC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2030413"/>
            <a:ext cx="1144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服务化</a:t>
            </a:r>
          </a:p>
        </p:txBody>
      </p:sp>
      <p:sp>
        <p:nvSpPr>
          <p:cNvPr id="62471" name="object 7">
            <a:extLst>
              <a:ext uri="{FF2B5EF4-FFF2-40B4-BE49-F238E27FC236}">
                <a16:creationId xmlns:a16="http://schemas.microsoft.com/office/drawing/2014/main" id="{4985E5A7-D233-4196-A904-DCE72BDC0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8" y="2728913"/>
            <a:ext cx="148748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接入服务器</a:t>
            </a:r>
          </a:p>
        </p:txBody>
      </p:sp>
      <p:sp>
        <p:nvSpPr>
          <p:cNvPr id="62472" name="object 8">
            <a:extLst>
              <a:ext uri="{FF2B5EF4-FFF2-40B4-BE49-F238E27FC236}">
                <a16:creationId xmlns:a16="http://schemas.microsoft.com/office/drawing/2014/main" id="{7528631A-6BE6-493A-941D-25C93BEB6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3" y="3641725"/>
            <a:ext cx="19097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FFFF"/>
                </a:solidFill>
                <a:latin typeface="WIJSJL+Î¢ÈíÑÅºÚ,Bold" charset="-122"/>
                <a:ea typeface="WIJSJL+Î¢ÈíÑÅºÚ,Bold" charset="-122"/>
              </a:rPr>
              <a:t>能力巨大提升</a:t>
            </a:r>
          </a:p>
        </p:txBody>
      </p:sp>
      <p:sp>
        <p:nvSpPr>
          <p:cNvPr id="62473" name="object 9">
            <a:extLst>
              <a:ext uri="{FF2B5EF4-FFF2-40B4-BE49-F238E27FC236}">
                <a16:creationId xmlns:a16="http://schemas.microsoft.com/office/drawing/2014/main" id="{D0D7277B-6651-4D66-9A1F-7A01DF889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418138"/>
            <a:ext cx="20081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zh-CN" altLang="ru-RU" sz="1200" dirty="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注册登录逻辑</a:t>
            </a:r>
            <a:r>
              <a:rPr lang="zh-CN" altLang="ru-RU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ru-RU" sz="1200" dirty="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消息逻辑</a:t>
            </a:r>
          </a:p>
        </p:txBody>
      </p:sp>
      <p:sp>
        <p:nvSpPr>
          <p:cNvPr id="62474" name="object 10">
            <a:extLst>
              <a:ext uri="{FF2B5EF4-FFF2-40B4-BE49-F238E27FC236}">
                <a16:creationId xmlns:a16="http://schemas.microsoft.com/office/drawing/2014/main" id="{89FF1387-011A-4EAB-84A1-0F1D71DC9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5418138"/>
            <a:ext cx="7969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>
                <a:solidFill>
                  <a:srgbClr val="FFFFFF"/>
                </a:solidFill>
                <a:latin typeface="VBQITB+Î¢ÈíÑÅºÚ" charset="-122"/>
                <a:ea typeface="VBQITB+Î¢ÈíÑÅºÚ" charset="-122"/>
              </a:rPr>
              <a:t>LBS</a:t>
            </a:r>
            <a:r>
              <a:rPr lang="zh-CN" altLang="ru-RU" sz="120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逻辑</a:t>
            </a:r>
          </a:p>
        </p:txBody>
      </p:sp>
      <p:sp>
        <p:nvSpPr>
          <p:cNvPr id="62475" name="object 11">
            <a:extLst>
              <a:ext uri="{FF2B5EF4-FFF2-40B4-BE49-F238E27FC236}">
                <a16:creationId xmlns:a16="http://schemas.microsoft.com/office/drawing/2014/main" id="{BD32A965-36D4-4A00-8DE0-AE6917F72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5418138"/>
            <a:ext cx="9921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zh-CN" altLang="ru-RU" sz="120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摇一摇逻辑</a:t>
            </a:r>
          </a:p>
        </p:txBody>
      </p:sp>
      <p:sp>
        <p:nvSpPr>
          <p:cNvPr id="62476" name="object 12">
            <a:extLst>
              <a:ext uri="{FF2B5EF4-FFF2-40B4-BE49-F238E27FC236}">
                <a16:creationId xmlns:a16="http://schemas.microsoft.com/office/drawing/2014/main" id="{10E268CD-03B2-4212-B204-8F50BD34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5418138"/>
            <a:ext cx="9921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zh-CN" altLang="ru-RU" sz="120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漂流瓶逻辑</a:t>
            </a:r>
          </a:p>
        </p:txBody>
      </p:sp>
      <p:sp>
        <p:nvSpPr>
          <p:cNvPr id="62477" name="object 13">
            <a:extLst>
              <a:ext uri="{FF2B5EF4-FFF2-40B4-BE49-F238E27FC236}">
                <a16:creationId xmlns:a16="http://schemas.microsoft.com/office/drawing/2014/main" id="{E86C90DC-FB7F-4682-AA15-0EF8B4572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788" y="5418138"/>
            <a:ext cx="9921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zh-CN" altLang="ru-RU" sz="1200">
                <a:solidFill>
                  <a:srgbClr val="FFFFFF"/>
                </a:solidFill>
                <a:latin typeface="NWHHRK+Î¢ÈíÑÅºÚ" charset="-122"/>
                <a:ea typeface="NWHHRK+Î¢ÈíÑÅºÚ" charset="-122"/>
              </a:rPr>
              <a:t>漂流瓶逻辑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713C6C-FA6D-4A09-98F2-451E26C0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68" y="1757721"/>
            <a:ext cx="1264800" cy="12629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414EE1-A75B-4962-AA94-7EC6A088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1" y="4286438"/>
            <a:ext cx="809650" cy="10232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1A84A8-67F1-4EF2-82DD-D86ABF758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57" y="4233126"/>
            <a:ext cx="809650" cy="10232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E86DA0-1B44-4680-8F75-F96E6F550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63" y="4228319"/>
            <a:ext cx="809650" cy="10232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FB87F9-F090-49E3-8CAB-86727543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893" y="4228319"/>
            <a:ext cx="809650" cy="10232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2D7B22D-9B51-4B2B-B24C-99600044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88" y="4286438"/>
            <a:ext cx="809650" cy="10232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1D028E-B61B-4688-A7F9-F88DB4567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60" y="4286438"/>
            <a:ext cx="809650" cy="10232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object 1">
            <a:extLst>
              <a:ext uri="{FF2B5EF4-FFF2-40B4-BE49-F238E27FC236}">
                <a16:creationId xmlns:a16="http://schemas.microsoft.com/office/drawing/2014/main" id="{CD8A288C-FC55-48F2-BFFF-68131D63A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9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3491" name="object 3">
            <a:extLst>
              <a:ext uri="{FF2B5EF4-FFF2-40B4-BE49-F238E27FC236}">
                <a16:creationId xmlns:a16="http://schemas.microsoft.com/office/drawing/2014/main" id="{11B7488A-3C53-46B1-ABFC-24CE581B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85603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NQOSBK+Î¢ÈíÑÅºÚ,Bold" charset="-122"/>
                <a:ea typeface="NQOSBK+Î¢ÈíÑÅºÚ,Bold" charset="-122"/>
              </a:rPr>
              <a:t>云中发展</a:t>
            </a:r>
            <a:r>
              <a:rPr lang="ru-RU" altLang="zh-CN" sz="2800" b="1">
                <a:solidFill>
                  <a:srgbClr val="FFFFFF"/>
                </a:solidFill>
                <a:latin typeface="BQKRSI+Î¢ÈíÑÅºÚ,Bold" charset="-122"/>
                <a:ea typeface="BQKRSI+Î¢ÈíÑÅºÚ,Bold" charset="-122"/>
              </a:rPr>
              <a:t>_2.</a:t>
            </a:r>
            <a:r>
              <a:rPr lang="zh-CN" altLang="ru-RU" sz="2800" b="1">
                <a:solidFill>
                  <a:srgbClr val="FFFFFF"/>
                </a:solidFill>
                <a:latin typeface="NQOSBK+Î¢ÈíÑÅºÚ,Bold" charset="-122"/>
                <a:ea typeface="NQOSBK+Î¢ÈíÑÅºÚ,Bold" charset="-122"/>
              </a:rPr>
              <a:t>弹性可用</a:t>
            </a:r>
          </a:p>
        </p:txBody>
      </p:sp>
      <p:sp>
        <p:nvSpPr>
          <p:cNvPr id="63492" name="object 4">
            <a:extLst>
              <a:ext uri="{FF2B5EF4-FFF2-40B4-BE49-F238E27FC236}">
                <a16:creationId xmlns:a16="http://schemas.microsoft.com/office/drawing/2014/main" id="{F64E85BB-1DF3-4F0E-9FC8-A6186E7D4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1493838"/>
            <a:ext cx="188118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575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5800"/>
              </a:lnSpc>
            </a:pPr>
            <a:r>
              <a:rPr lang="zh-CN" altLang="ru-RU" sz="4400">
                <a:solidFill>
                  <a:srgbClr val="FFFFFF"/>
                </a:solidFill>
                <a:latin typeface="QFETNT+Î¢ÈíÑÅºÚ" charset="-122"/>
                <a:ea typeface="QFETNT+Î¢ÈíÑÅºÚ" charset="-122"/>
              </a:rPr>
              <a:t>容灾</a:t>
            </a:r>
          </a:p>
          <a:p>
            <a:pPr eaLnBrk="1" hangingPunct="1">
              <a:lnSpc>
                <a:spcPts val="4750"/>
              </a:lnSpc>
              <a:spcBef>
                <a:spcPts val="638"/>
              </a:spcBef>
            </a:pPr>
            <a:r>
              <a:rPr lang="zh-CN" altLang="ru-RU" sz="3600">
                <a:solidFill>
                  <a:srgbClr val="FFFFFF"/>
                </a:solidFill>
                <a:latin typeface="QFETNT+Î¢ÈíÑÅºÚ" charset="-122"/>
                <a:ea typeface="QFETNT+Î¢ÈíÑÅºÚ" charset="-122"/>
              </a:rPr>
              <a:t>缩容</a:t>
            </a:r>
          </a:p>
        </p:txBody>
      </p:sp>
      <p:sp>
        <p:nvSpPr>
          <p:cNvPr id="63493" name="object 5">
            <a:extLst>
              <a:ext uri="{FF2B5EF4-FFF2-40B4-BE49-F238E27FC236}">
                <a16:creationId xmlns:a16="http://schemas.microsoft.com/office/drawing/2014/main" id="{711901D7-9054-4939-AB90-6A90F7052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1788"/>
            <a:ext cx="1981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74638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225"/>
              </a:lnSpc>
            </a:pPr>
            <a:r>
              <a:rPr lang="zh-CN" altLang="ru-RU" sz="3200" dirty="0">
                <a:solidFill>
                  <a:srgbClr val="FFFFFF"/>
                </a:solidFill>
                <a:latin typeface="QFETNT+Î¢ÈíÑÅºÚ" charset="-122"/>
                <a:ea typeface="QFETNT+Î¢ÈíÑÅºÚ" charset="-122"/>
              </a:rPr>
              <a:t>容错</a:t>
            </a:r>
          </a:p>
          <a:p>
            <a:pPr eaLnBrk="1" hangingPunct="1">
              <a:lnSpc>
                <a:spcPts val="5675"/>
              </a:lnSpc>
            </a:pPr>
            <a:r>
              <a:rPr lang="zh-CN" altLang="ru-RU" sz="4800" dirty="0">
                <a:solidFill>
                  <a:srgbClr val="FFFFFF"/>
                </a:solidFill>
                <a:latin typeface="QFETNT+Î¢ÈíÑÅºÚ" charset="-122"/>
                <a:ea typeface="QFETNT+Î¢ÈíÑÅºÚ" charset="-122"/>
              </a:rPr>
              <a:t>扩容</a:t>
            </a:r>
          </a:p>
        </p:txBody>
      </p:sp>
      <p:sp>
        <p:nvSpPr>
          <p:cNvPr id="63494" name="object 6">
            <a:extLst>
              <a:ext uri="{FF2B5EF4-FFF2-40B4-BE49-F238E27FC236}">
                <a16:creationId xmlns:a16="http://schemas.microsoft.com/office/drawing/2014/main" id="{793C2DEE-730E-4CD5-BFFC-765D452C3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9" y="3471863"/>
            <a:ext cx="2158031" cy="60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225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NQOSBK+Î¢ÈíÑÅºÚ,Bold" charset="-122"/>
                <a:ea typeface="NQOSBK+Î¢ÈíÑÅºÚ,Bold" charset="-122"/>
              </a:rPr>
              <a:t>容器化</a:t>
            </a:r>
            <a:r>
              <a:rPr lang="zh-CN" altLang="ru-RU" sz="3200" b="1" dirty="0">
                <a:solidFill>
                  <a:srgbClr val="FFC000"/>
                </a:solidFill>
                <a:latin typeface="NQOSBK+Î¢ÈíÑÅºÚ,Bold" charset="-122"/>
                <a:ea typeface="NQOSBK+Î¢ÈíÑÅºÚ,Bold" charset="-122"/>
              </a:rPr>
              <a:t>解决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BB64B0-721B-4AFA-A50D-ECC33DB6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509120"/>
            <a:ext cx="1773964" cy="1146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5CDB53-EF33-46A5-A20D-76CF9194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4509120"/>
            <a:ext cx="1872208" cy="10898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8D7D8C-CA55-4732-BE9A-DF9C507F6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19" y="4459380"/>
            <a:ext cx="1744089" cy="12456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1">
            <a:extLst>
              <a:ext uri="{FF2B5EF4-FFF2-40B4-BE49-F238E27FC236}">
                <a16:creationId xmlns:a16="http://schemas.microsoft.com/office/drawing/2014/main" id="{7BB23675-DFBA-4569-A8DA-297EEF7F0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13" y="-6350"/>
            <a:ext cx="9150351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7107" name="object 3">
            <a:extLst>
              <a:ext uri="{FF2B5EF4-FFF2-40B4-BE49-F238E27FC236}">
                <a16:creationId xmlns:a16="http://schemas.microsoft.com/office/drawing/2014/main" id="{CCD8C342-CA05-4A58-8045-610A80A00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-15875"/>
            <a:ext cx="316865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QGQTFV+Î¢ÈíÑÅºÚ,Bold" charset="-122"/>
                <a:ea typeface="QGQTFV+Î¢ÈíÑÅºÚ,Bold" charset="-122"/>
              </a:rPr>
              <a:t>从线下到线上的转变</a:t>
            </a:r>
          </a:p>
        </p:txBody>
      </p:sp>
      <p:sp>
        <p:nvSpPr>
          <p:cNvPr id="47108" name="object 4">
            <a:extLst>
              <a:ext uri="{FF2B5EF4-FFF2-40B4-BE49-F238E27FC236}">
                <a16:creationId xmlns:a16="http://schemas.microsoft.com/office/drawing/2014/main" id="{AA3F9A57-A10F-416A-95AD-BC017CE2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300288"/>
            <a:ext cx="1398588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QGQTFV+Î¢ÈíÑÅºÚ,Bold" charset="-122"/>
                <a:ea typeface="QGQTFV+Î¢ÈíÑÅºÚ,Bold" charset="-122"/>
              </a:rPr>
              <a:t>银行柜台</a:t>
            </a:r>
          </a:p>
        </p:txBody>
      </p:sp>
      <p:sp>
        <p:nvSpPr>
          <p:cNvPr id="47109" name="object 5">
            <a:extLst>
              <a:ext uri="{FF2B5EF4-FFF2-40B4-BE49-F238E27FC236}">
                <a16:creationId xmlns:a16="http://schemas.microsoft.com/office/drawing/2014/main" id="{B88C984D-CF92-4230-9919-890AC4B99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3" y="2324100"/>
            <a:ext cx="1398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QGQTFV+Î¢ÈíÑÅºÚ,Bold" charset="-122"/>
                <a:ea typeface="QGQTFV+Î¢ÈíÑÅºÚ,Bold" charset="-122"/>
              </a:rPr>
              <a:t>银行官网</a:t>
            </a:r>
          </a:p>
        </p:txBody>
      </p:sp>
      <p:sp>
        <p:nvSpPr>
          <p:cNvPr id="47110" name="object 6">
            <a:extLst>
              <a:ext uri="{FF2B5EF4-FFF2-40B4-BE49-F238E27FC236}">
                <a16:creationId xmlns:a16="http://schemas.microsoft.com/office/drawing/2014/main" id="{5486175E-E22A-4F18-8F23-DF9A693C4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650" y="2547938"/>
            <a:ext cx="133667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zh-CN" sz="2400">
                <a:solidFill>
                  <a:srgbClr val="0A2A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</a:t>
            </a:r>
          </a:p>
        </p:txBody>
      </p:sp>
      <p:sp>
        <p:nvSpPr>
          <p:cNvPr id="47111" name="object 7">
            <a:extLst>
              <a:ext uri="{FF2B5EF4-FFF2-40B4-BE49-F238E27FC236}">
                <a16:creationId xmlns:a16="http://schemas.microsoft.com/office/drawing/2014/main" id="{8B3760E5-5322-4B82-A8A0-A2AA4CCA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788" y="2570163"/>
            <a:ext cx="128746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50"/>
              </a:lnSpc>
            </a:pPr>
            <a:r>
              <a:rPr lang="ru-RU" altLang="zh-CN" sz="2400">
                <a:solidFill>
                  <a:srgbClr val="0A2A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</a:p>
        </p:txBody>
      </p:sp>
      <p:pic>
        <p:nvPicPr>
          <p:cNvPr id="47112" name="图片 1">
            <a:extLst>
              <a:ext uri="{FF2B5EF4-FFF2-40B4-BE49-F238E27FC236}">
                <a16:creationId xmlns:a16="http://schemas.microsoft.com/office/drawing/2014/main" id="{5CA2B3FF-828B-4997-862A-BE3B91D7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059113"/>
            <a:ext cx="287972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object 1">
            <a:extLst>
              <a:ext uri="{FF2B5EF4-FFF2-40B4-BE49-F238E27FC236}">
                <a16:creationId xmlns:a16="http://schemas.microsoft.com/office/drawing/2014/main" id="{1E6D4F6E-B2C9-40B4-A4E0-9E06CD75C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4515" name="object 3">
            <a:extLst>
              <a:ext uri="{FF2B5EF4-FFF2-40B4-BE49-F238E27FC236}">
                <a16:creationId xmlns:a16="http://schemas.microsoft.com/office/drawing/2014/main" id="{9469FC04-C770-4368-B4E2-51D527B89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406876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云中发展</a:t>
            </a:r>
            <a:r>
              <a:rPr lang="ru-RU" altLang="zh-CN" sz="2800" b="1">
                <a:solidFill>
                  <a:srgbClr val="FFFFFF"/>
                </a:solidFill>
                <a:latin typeface="LDPMNB+Î¢ÈíÑÅºÚ,Bold" charset="-122"/>
                <a:ea typeface="LDPMNB+Î¢ÈíÑÅºÚ,Bold" charset="-122"/>
              </a:rPr>
              <a:t>_3.</a:t>
            </a:r>
            <a:r>
              <a:rPr lang="zh-CN" altLang="ru-RU" sz="28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分</a:t>
            </a:r>
            <a:r>
              <a:rPr lang="ru-RU" altLang="zh-CN" sz="2800" b="1">
                <a:solidFill>
                  <a:srgbClr val="FFFFFF"/>
                </a:solidFill>
                <a:latin typeface="LDPMNB+Î¢ÈíÑÅºÚ,Bold" charset="-122"/>
                <a:ea typeface="LDPMNB+Î¢ÈíÑÅºÚ,Bold" charset="-122"/>
              </a:rPr>
              <a:t>Set</a:t>
            </a:r>
            <a:r>
              <a:rPr lang="zh-CN" altLang="ru-RU" sz="28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部署</a:t>
            </a:r>
          </a:p>
        </p:txBody>
      </p:sp>
      <p:sp>
        <p:nvSpPr>
          <p:cNvPr id="64516" name="object 4">
            <a:extLst>
              <a:ext uri="{FF2B5EF4-FFF2-40B4-BE49-F238E27FC236}">
                <a16:creationId xmlns:a16="http://schemas.microsoft.com/office/drawing/2014/main" id="{468AFAB7-B8CF-40F6-9995-69AA9EF40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1716088"/>
            <a:ext cx="20621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ru-RU" altLang="zh-CN" sz="2000" b="1">
                <a:solidFill>
                  <a:srgbClr val="FFFFFF"/>
                </a:solidFill>
                <a:latin typeface="LDPMNB+Î¢ÈíÑÅºÚ,Bold" charset="-122"/>
                <a:ea typeface="LDPMNB+Î¢ÈíÑÅºÚ,Bold" charset="-122"/>
              </a:rPr>
              <a:t>Set</a:t>
            </a:r>
            <a:r>
              <a:rPr lang="zh-CN" altLang="ru-RU" sz="20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的设计方法</a:t>
            </a:r>
          </a:p>
        </p:txBody>
      </p:sp>
      <p:sp>
        <p:nvSpPr>
          <p:cNvPr id="64517" name="object 5">
            <a:extLst>
              <a:ext uri="{FF2B5EF4-FFF2-40B4-BE49-F238E27FC236}">
                <a16:creationId xmlns:a16="http://schemas.microsoft.com/office/drawing/2014/main" id="{5BB667F3-B127-443C-AACF-9EBCC99D6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550" y="1760538"/>
            <a:ext cx="18716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业务数据服务器单元</a:t>
            </a:r>
          </a:p>
        </p:txBody>
      </p:sp>
      <p:sp>
        <p:nvSpPr>
          <p:cNvPr id="64518" name="object 6">
            <a:extLst>
              <a:ext uri="{FF2B5EF4-FFF2-40B4-BE49-F238E27FC236}">
                <a16:creationId xmlns:a16="http://schemas.microsoft.com/office/drawing/2014/main" id="{44FD7C31-9F32-4887-A374-E6F069BB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1758950"/>
            <a:ext cx="15144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状态数据服务器</a:t>
            </a:r>
          </a:p>
        </p:txBody>
      </p:sp>
      <p:sp>
        <p:nvSpPr>
          <p:cNvPr id="64519" name="object 7">
            <a:extLst>
              <a:ext uri="{FF2B5EF4-FFF2-40B4-BE49-F238E27FC236}">
                <a16:creationId xmlns:a16="http://schemas.microsoft.com/office/drawing/2014/main" id="{4B7E3850-A857-4668-9B75-13CEB1ED8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2093913"/>
            <a:ext cx="534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DS1</a:t>
            </a:r>
          </a:p>
        </p:txBody>
      </p:sp>
      <p:sp>
        <p:nvSpPr>
          <p:cNvPr id="64520" name="object 8">
            <a:extLst>
              <a:ext uri="{FF2B5EF4-FFF2-40B4-BE49-F238E27FC236}">
                <a16:creationId xmlns:a16="http://schemas.microsoft.com/office/drawing/2014/main" id="{6073495E-AD7D-42B9-81EF-AD967016D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093913"/>
            <a:ext cx="5349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DS2</a:t>
            </a:r>
          </a:p>
        </p:txBody>
      </p:sp>
      <p:sp>
        <p:nvSpPr>
          <p:cNvPr id="64521" name="object 9">
            <a:extLst>
              <a:ext uri="{FF2B5EF4-FFF2-40B4-BE49-F238E27FC236}">
                <a16:creationId xmlns:a16="http://schemas.microsoft.com/office/drawing/2014/main" id="{9EFEE0E8-87A1-4DC8-9C6C-582EB986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8" y="2093913"/>
            <a:ext cx="534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DS3</a:t>
            </a:r>
          </a:p>
        </p:txBody>
      </p:sp>
      <p:sp>
        <p:nvSpPr>
          <p:cNvPr id="64522" name="object 10">
            <a:extLst>
              <a:ext uri="{FF2B5EF4-FFF2-40B4-BE49-F238E27FC236}">
                <a16:creationId xmlns:a16="http://schemas.microsoft.com/office/drawing/2014/main" id="{B16E4979-FB02-480A-8F84-3A468D54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075" y="2093913"/>
            <a:ext cx="5064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SS1</a:t>
            </a:r>
          </a:p>
        </p:txBody>
      </p:sp>
      <p:sp>
        <p:nvSpPr>
          <p:cNvPr id="64523" name="object 11">
            <a:extLst>
              <a:ext uri="{FF2B5EF4-FFF2-40B4-BE49-F238E27FC236}">
                <a16:creationId xmlns:a16="http://schemas.microsoft.com/office/drawing/2014/main" id="{015166D3-4854-4424-A1CA-2BFC8E15E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2403475"/>
            <a:ext cx="22812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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zh-CN" sz="1400">
                <a:solidFill>
                  <a:srgbClr val="FFFFFF"/>
                </a:solidFill>
                <a:latin typeface="SGRPLC+Î¢ÈíÑÅºÚ" charset="-122"/>
                <a:ea typeface="SGRPLC+Î¢ÈíÑÅºÚ" charset="-122"/>
              </a:rPr>
              <a:t>Set</a:t>
            </a:r>
            <a:r>
              <a:rPr lang="zh-CN" altLang="ru-RU" sz="1400">
                <a:solidFill>
                  <a:srgbClr val="FFFFFF"/>
                </a:solidFill>
                <a:latin typeface="RSGOEP+Î¢ÈíÑÅºÚ" charset="-122"/>
                <a:ea typeface="RSGOEP+Î¢ÈíÑÅºÚ" charset="-122"/>
              </a:rPr>
              <a:t>的功能模块标准化</a:t>
            </a:r>
          </a:p>
          <a:p>
            <a:pPr eaLnBrk="1" hangingPunct="1">
              <a:lnSpc>
                <a:spcPts val="1850"/>
              </a:lnSpc>
              <a:spcBef>
                <a:spcPts val="613"/>
              </a:spcBef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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SGOEP+Î¢ÈíÑÅºÚ" charset="-122"/>
                <a:ea typeface="RSGOEP+Î¢ÈíÑÅºÚ" charset="-122"/>
              </a:rPr>
              <a:t>承载能力规模化</a:t>
            </a:r>
          </a:p>
          <a:p>
            <a:pPr eaLnBrk="1" hangingPunct="1">
              <a:lnSpc>
                <a:spcPts val="1850"/>
              </a:lnSpc>
              <a:spcBef>
                <a:spcPts val="613"/>
              </a:spcBef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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SGOEP+Î¢ÈíÑÅºÚ" charset="-122"/>
                <a:ea typeface="RSGOEP+Î¢ÈíÑÅºÚ" charset="-122"/>
              </a:rPr>
              <a:t>平滑扩展</a:t>
            </a:r>
          </a:p>
        </p:txBody>
      </p:sp>
      <p:sp>
        <p:nvSpPr>
          <p:cNvPr id="64524" name="object 12">
            <a:extLst>
              <a:ext uri="{FF2B5EF4-FFF2-40B4-BE49-F238E27FC236}">
                <a16:creationId xmlns:a16="http://schemas.microsoft.com/office/drawing/2014/main" id="{6A46AC1F-EA7C-471A-83F8-7A00D9B68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2759075"/>
            <a:ext cx="15144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路由服务器单元</a:t>
            </a:r>
          </a:p>
        </p:txBody>
      </p:sp>
      <p:sp>
        <p:nvSpPr>
          <p:cNvPr id="64525" name="object 13">
            <a:extLst>
              <a:ext uri="{FF2B5EF4-FFF2-40B4-BE49-F238E27FC236}">
                <a16:creationId xmlns:a16="http://schemas.microsoft.com/office/drawing/2014/main" id="{D61D47AD-A1DA-40A9-BF06-A10C6CC28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3071813"/>
            <a:ext cx="5207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RS1</a:t>
            </a:r>
          </a:p>
        </p:txBody>
      </p:sp>
      <p:sp>
        <p:nvSpPr>
          <p:cNvPr id="64526" name="object 14">
            <a:extLst>
              <a:ext uri="{FF2B5EF4-FFF2-40B4-BE49-F238E27FC236}">
                <a16:creationId xmlns:a16="http://schemas.microsoft.com/office/drawing/2014/main" id="{2A007C1D-1B53-4360-8C3F-ABEA2A6E1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3071813"/>
            <a:ext cx="5207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RS3</a:t>
            </a:r>
          </a:p>
        </p:txBody>
      </p:sp>
      <p:sp>
        <p:nvSpPr>
          <p:cNvPr id="64527" name="object 15">
            <a:extLst>
              <a:ext uri="{FF2B5EF4-FFF2-40B4-BE49-F238E27FC236}">
                <a16:creationId xmlns:a16="http://schemas.microsoft.com/office/drawing/2014/main" id="{6C060D20-CA6D-4815-AA0D-E5432CBBA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3363913"/>
            <a:ext cx="18938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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zh-CN" sz="1400">
                <a:solidFill>
                  <a:srgbClr val="FFFFFF"/>
                </a:solidFill>
                <a:latin typeface="SGRPLC+Î¢ÈíÑÅºÚ" charset="-122"/>
                <a:ea typeface="SGRPLC+Î¢ÈíÑÅºÚ" charset="-122"/>
              </a:rPr>
              <a:t>Set</a:t>
            </a:r>
            <a:r>
              <a:rPr lang="zh-CN" altLang="ru-RU" sz="1400">
                <a:solidFill>
                  <a:srgbClr val="FFFFFF"/>
                </a:solidFill>
                <a:latin typeface="RSGOEP+Î¢ÈíÑÅºÚ" charset="-122"/>
                <a:ea typeface="RSGOEP+Î¢ÈíÑÅºÚ" charset="-122"/>
              </a:rPr>
              <a:t>间丏线窄带化</a:t>
            </a:r>
          </a:p>
          <a:p>
            <a:pPr eaLnBrk="1" hangingPunct="1">
              <a:lnSpc>
                <a:spcPts val="1850"/>
              </a:lnSpc>
              <a:spcBef>
                <a:spcPts val="613"/>
              </a:spcBef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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SGOEP+Î¢ÈíÑÅºÚ" charset="-122"/>
                <a:ea typeface="RSGOEP+Î¢ÈíÑÅºÚ" charset="-122"/>
              </a:rPr>
              <a:t>易部署</a:t>
            </a:r>
          </a:p>
        </p:txBody>
      </p:sp>
      <p:sp>
        <p:nvSpPr>
          <p:cNvPr id="64528" name="object 16">
            <a:extLst>
              <a:ext uri="{FF2B5EF4-FFF2-40B4-BE49-F238E27FC236}">
                <a16:creationId xmlns:a16="http://schemas.microsoft.com/office/drawing/2014/main" id="{B815DBDC-6DBE-4420-BFA9-28B19CEF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732213"/>
            <a:ext cx="20510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接入逻辑层服务器单元</a:t>
            </a:r>
          </a:p>
        </p:txBody>
      </p:sp>
      <p:sp>
        <p:nvSpPr>
          <p:cNvPr id="64529" name="object 17">
            <a:extLst>
              <a:ext uri="{FF2B5EF4-FFF2-40B4-BE49-F238E27FC236}">
                <a16:creationId xmlns:a16="http://schemas.microsoft.com/office/drawing/2014/main" id="{C4672A27-058D-4EB0-9929-9AB0F40E9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3730625"/>
            <a:ext cx="1517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内容服务器单元</a:t>
            </a:r>
          </a:p>
        </p:txBody>
      </p:sp>
      <p:sp>
        <p:nvSpPr>
          <p:cNvPr id="64530" name="object 18">
            <a:extLst>
              <a:ext uri="{FF2B5EF4-FFF2-40B4-BE49-F238E27FC236}">
                <a16:creationId xmlns:a16="http://schemas.microsoft.com/office/drawing/2014/main" id="{B301007D-8B2C-4D78-B9B3-FD528C464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4003675"/>
            <a:ext cx="197961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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RSGOEP+Î¢ÈíÑÅºÚ" charset="-122"/>
                <a:ea typeface="RSGOEP+Î¢ÈíÑÅºÚ" charset="-122"/>
              </a:rPr>
              <a:t>具备孤岛求生能力</a:t>
            </a:r>
          </a:p>
        </p:txBody>
      </p:sp>
      <p:sp>
        <p:nvSpPr>
          <p:cNvPr id="64531" name="object 19">
            <a:extLst>
              <a:ext uri="{FF2B5EF4-FFF2-40B4-BE49-F238E27FC236}">
                <a16:creationId xmlns:a16="http://schemas.microsoft.com/office/drawing/2014/main" id="{DF61B062-3F28-4E4A-8ADB-A3A89CF52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4065588"/>
            <a:ext cx="5286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AS1</a:t>
            </a:r>
          </a:p>
        </p:txBody>
      </p:sp>
      <p:sp>
        <p:nvSpPr>
          <p:cNvPr id="64532" name="object 20">
            <a:extLst>
              <a:ext uri="{FF2B5EF4-FFF2-40B4-BE49-F238E27FC236}">
                <a16:creationId xmlns:a16="http://schemas.microsoft.com/office/drawing/2014/main" id="{BD895AEA-7936-4BD4-817D-BBB1CFA4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4065588"/>
            <a:ext cx="5286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AS2</a:t>
            </a:r>
          </a:p>
        </p:txBody>
      </p:sp>
      <p:sp>
        <p:nvSpPr>
          <p:cNvPr id="64533" name="object 21">
            <a:extLst>
              <a:ext uri="{FF2B5EF4-FFF2-40B4-BE49-F238E27FC236}">
                <a16:creationId xmlns:a16="http://schemas.microsoft.com/office/drawing/2014/main" id="{D5B6CF08-2662-4B2B-9189-5FAD9D5B3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8" y="4065588"/>
            <a:ext cx="5286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AS3</a:t>
            </a:r>
          </a:p>
        </p:txBody>
      </p:sp>
      <p:sp>
        <p:nvSpPr>
          <p:cNvPr id="64534" name="object 22">
            <a:extLst>
              <a:ext uri="{FF2B5EF4-FFF2-40B4-BE49-F238E27FC236}">
                <a16:creationId xmlns:a16="http://schemas.microsoft.com/office/drawing/2014/main" id="{BBF2BA4B-BA3A-4447-AA7F-4429E9F2B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075" y="4065588"/>
            <a:ext cx="5175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CS1</a:t>
            </a:r>
          </a:p>
        </p:txBody>
      </p:sp>
      <p:sp>
        <p:nvSpPr>
          <p:cNvPr id="64535" name="object 23">
            <a:extLst>
              <a:ext uri="{FF2B5EF4-FFF2-40B4-BE49-F238E27FC236}">
                <a16:creationId xmlns:a16="http://schemas.microsoft.com/office/drawing/2014/main" id="{6477D16E-444B-4A44-A4E0-125F47975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888" y="4708525"/>
            <a:ext cx="169386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LVMNNE+Î¢ÈíÑÅºÚ,Bold" charset="-122"/>
                <a:ea typeface="LVMNNE+Î¢ÈíÑÅºÚ,Bold" charset="-122"/>
              </a:rPr>
              <a:t>导航层服务器单元</a:t>
            </a:r>
          </a:p>
        </p:txBody>
      </p:sp>
      <p:sp>
        <p:nvSpPr>
          <p:cNvPr id="64536" name="object 24">
            <a:extLst>
              <a:ext uri="{FF2B5EF4-FFF2-40B4-BE49-F238E27FC236}">
                <a16:creationId xmlns:a16="http://schemas.microsoft.com/office/drawing/2014/main" id="{8C4CF1AD-FC7A-420B-B422-DF1D607C8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5021263"/>
            <a:ext cx="534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DS1</a:t>
            </a:r>
          </a:p>
        </p:txBody>
      </p:sp>
      <p:sp>
        <p:nvSpPr>
          <p:cNvPr id="64537" name="object 25">
            <a:extLst>
              <a:ext uri="{FF2B5EF4-FFF2-40B4-BE49-F238E27FC236}">
                <a16:creationId xmlns:a16="http://schemas.microsoft.com/office/drawing/2014/main" id="{4088DDBC-B437-42BC-A6EB-2A8495D41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5021263"/>
            <a:ext cx="5349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75"/>
              </a:lnSpc>
            </a:pPr>
            <a:r>
              <a:rPr lang="ru-RU" altLang="zh-CN" sz="1200" b="1">
                <a:solidFill>
                  <a:srgbClr val="0A2A41"/>
                </a:solidFill>
                <a:latin typeface="LDPMNB+Î¢ÈíÑÅºÚ,Bold" charset="-122"/>
                <a:ea typeface="LDPMNB+Î¢ÈíÑÅºÚ,Bold" charset="-122"/>
              </a:rPr>
              <a:t>DS2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object 1">
            <a:extLst>
              <a:ext uri="{FF2B5EF4-FFF2-40B4-BE49-F238E27FC236}">
                <a16:creationId xmlns:a16="http://schemas.microsoft.com/office/drawing/2014/main" id="{C3BB8C95-6447-4C16-B35A-3D7E9A125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5539" name="object 3">
            <a:extLst>
              <a:ext uri="{FF2B5EF4-FFF2-40B4-BE49-F238E27FC236}">
                <a16:creationId xmlns:a16="http://schemas.microsoft.com/office/drawing/2014/main" id="{640FE475-33E3-408F-A546-B8A10F2CD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23373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NCEBKE+Î¢ÈíÑÅºÚ,Bold" charset="-122"/>
                <a:ea typeface="NCEBKE+Î¢ÈíÑÅºÚ,Bold" charset="-122"/>
              </a:rPr>
              <a:t>分</a:t>
            </a:r>
            <a:r>
              <a:rPr lang="ru-RU" altLang="zh-CN" sz="2800" b="1">
                <a:solidFill>
                  <a:srgbClr val="FFFFFF"/>
                </a:solidFill>
                <a:latin typeface="ERTDVF+Î¢ÈíÑÅºÚ,Bold" charset="-122"/>
                <a:ea typeface="ERTDVF+Î¢ÈíÑÅºÚ,Bold" charset="-122"/>
              </a:rPr>
              <a:t>Set</a:t>
            </a:r>
            <a:r>
              <a:rPr lang="zh-CN" altLang="ru-RU" sz="2800" b="1">
                <a:solidFill>
                  <a:srgbClr val="FFFFFF"/>
                </a:solidFill>
                <a:latin typeface="NCEBKE+Î¢ÈíÑÅºÚ,Bold" charset="-122"/>
                <a:ea typeface="NCEBKE+Î¢ÈíÑÅºÚ,Bold" charset="-122"/>
              </a:rPr>
              <a:t>部署的好处</a:t>
            </a:r>
          </a:p>
        </p:txBody>
      </p:sp>
      <p:sp>
        <p:nvSpPr>
          <p:cNvPr id="65540" name="object 4">
            <a:extLst>
              <a:ext uri="{FF2B5EF4-FFF2-40B4-BE49-F238E27FC236}">
                <a16:creationId xmlns:a16="http://schemas.microsoft.com/office/drawing/2014/main" id="{AFB43D79-211F-4DAE-A3B1-5F0BD087E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388" y="3306763"/>
            <a:ext cx="1398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FFFF"/>
                </a:solidFill>
                <a:latin typeface="NCEBKE+Î¢ÈíÑÅºÚ,Bold" charset="-122"/>
                <a:ea typeface="NCEBKE+Î¢ÈíÑÅºÚ,Bold" charset="-122"/>
              </a:rPr>
              <a:t>亓点好处</a:t>
            </a:r>
          </a:p>
        </p:txBody>
      </p:sp>
      <p:sp>
        <p:nvSpPr>
          <p:cNvPr id="65541" name="object 5">
            <a:extLst>
              <a:ext uri="{FF2B5EF4-FFF2-40B4-BE49-F238E27FC236}">
                <a16:creationId xmlns:a16="http://schemas.microsoft.com/office/drawing/2014/main" id="{BC41FD11-ADFE-4EB8-9533-D0429C98A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3382963"/>
            <a:ext cx="16224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QWCOEL+Î¢ÈíÑÅºÚ" charset="-122"/>
                <a:ea typeface="QWCOEL+Î¢ÈíÑÅºÚ" charset="-122"/>
              </a:rPr>
              <a:t>便于成本预算</a:t>
            </a:r>
          </a:p>
        </p:txBody>
      </p:sp>
      <p:sp>
        <p:nvSpPr>
          <p:cNvPr id="65542" name="object 6">
            <a:extLst>
              <a:ext uri="{FF2B5EF4-FFF2-40B4-BE49-F238E27FC236}">
                <a16:creationId xmlns:a16="http://schemas.microsoft.com/office/drawing/2014/main" id="{199F209F-37B1-4E36-AD0E-8D084687C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3703638"/>
            <a:ext cx="237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QWCOEL+Î¢ÈíÑÅºÚ" charset="-122"/>
                <a:ea typeface="QWCOEL+Î¢ÈíÑÅºÚ" charset="-122"/>
              </a:rPr>
              <a:t>便于云</a:t>
            </a:r>
            <a:r>
              <a:rPr lang="ru-RU" altLang="zh-CN" sz="1400">
                <a:solidFill>
                  <a:srgbClr val="FFFFFF"/>
                </a:solidFill>
                <a:latin typeface="TOQJWT+Î¢ÈíÑÅºÚ" charset="-122"/>
                <a:ea typeface="TOQJWT+Î¢ÈíÑÅºÚ" charset="-122"/>
              </a:rPr>
              <a:t>IDC</a:t>
            </a:r>
            <a:r>
              <a:rPr lang="zh-CN" altLang="ru-RU" sz="1400">
                <a:solidFill>
                  <a:srgbClr val="FFFFFF"/>
                </a:solidFill>
                <a:latin typeface="QWCOEL+Î¢ÈíÑÅºÚ" charset="-122"/>
                <a:ea typeface="QWCOEL+Î¢ÈíÑÅºÚ" charset="-122"/>
              </a:rPr>
              <a:t>的有序建设</a:t>
            </a:r>
          </a:p>
          <a:p>
            <a:pPr eaLnBrk="1" hangingPunct="1">
              <a:lnSpc>
                <a:spcPts val="1850"/>
              </a:lnSpc>
              <a:spcBef>
                <a:spcPts val="613"/>
              </a:spcBef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QWCOEL+Î¢ÈíÑÅºÚ" charset="-122"/>
                <a:ea typeface="QWCOEL+Î¢ÈíÑÅºÚ" charset="-122"/>
              </a:rPr>
              <a:t>便于业务的多地域分布</a:t>
            </a:r>
          </a:p>
          <a:p>
            <a:pPr eaLnBrk="1" hangingPunct="1">
              <a:lnSpc>
                <a:spcPts val="1850"/>
              </a:lnSpc>
              <a:spcBef>
                <a:spcPts val="613"/>
              </a:spcBef>
            </a:pPr>
            <a:r>
              <a:rPr lang="zh-CN" altLang="ru-RU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zh-CN" altLang="ru-RU" sz="14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QWCOEL+Î¢ÈíÑÅºÚ" charset="-122"/>
                <a:ea typeface="QWCOEL+Î¢ÈíÑÅºÚ" charset="-122"/>
              </a:rPr>
              <a:t>便于自劢部署</a:t>
            </a:r>
          </a:p>
        </p:txBody>
      </p:sp>
      <p:sp>
        <p:nvSpPr>
          <p:cNvPr id="65543" name="object 7">
            <a:extLst>
              <a:ext uri="{FF2B5EF4-FFF2-40B4-BE49-F238E27FC236}">
                <a16:creationId xmlns:a16="http://schemas.microsoft.com/office/drawing/2014/main" id="{FBBAD39A-7EE2-4864-9B50-96A5896C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664075"/>
            <a:ext cx="25844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ru-RU" altLang="zh-CN" sz="1400">
                <a:solidFill>
                  <a:srgbClr val="FFFFFF"/>
                </a:solidFill>
                <a:latin typeface="Wingdings" panose="05000000000000000000" pitchFamily="2" charset="2"/>
              </a:rPr>
              <a:t></a:t>
            </a:r>
            <a:r>
              <a:rPr lang="ru-RU" altLang="zh-CN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>
                <a:solidFill>
                  <a:srgbClr val="FFFFFF"/>
                </a:solidFill>
                <a:latin typeface="QWCOEL+Î¢ÈíÑÅºÚ" charset="-122"/>
                <a:ea typeface="QWCOEL+Î¢ÈíÑÅºÚ" charset="-122"/>
              </a:rPr>
              <a:t>便于业务容量规模化扩展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object 1">
            <a:extLst>
              <a:ext uri="{FF2B5EF4-FFF2-40B4-BE49-F238E27FC236}">
                <a16:creationId xmlns:a16="http://schemas.microsoft.com/office/drawing/2014/main" id="{42804A4B-91F1-46F8-B16C-D296E3C3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6563" name="object 3">
            <a:extLst>
              <a:ext uri="{FF2B5EF4-FFF2-40B4-BE49-F238E27FC236}">
                <a16:creationId xmlns:a16="http://schemas.microsoft.com/office/drawing/2014/main" id="{8071DB7E-2FA0-41A0-BF53-11FA1BD1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85603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IIQLER+Î¢ÈíÑÅºÚ,Bold" charset="-122"/>
                <a:ea typeface="IIQLER+Î¢ÈíÑÅºÚ,Bold" charset="-122"/>
              </a:rPr>
              <a:t>云中发展</a:t>
            </a:r>
            <a:r>
              <a:rPr lang="ru-RU" altLang="zh-CN" sz="2800" b="1">
                <a:solidFill>
                  <a:srgbClr val="FFFFFF"/>
                </a:solidFill>
                <a:latin typeface="QSTGUB+Î¢ÈíÑÅºÚ,Bold" charset="-122"/>
                <a:ea typeface="QSTGUB+Î¢ÈíÑÅºÚ,Bold" charset="-122"/>
              </a:rPr>
              <a:t>_4.</a:t>
            </a:r>
            <a:r>
              <a:rPr lang="zh-CN" altLang="ru-RU" sz="2800" b="1">
                <a:solidFill>
                  <a:srgbClr val="FFFFFF"/>
                </a:solidFill>
                <a:latin typeface="IIQLER+Î¢ÈíÑÅºÚ,Bold" charset="-122"/>
                <a:ea typeface="IIQLER+Î¢ÈíÑÅºÚ,Bold" charset="-122"/>
              </a:rPr>
              <a:t>规模效应</a:t>
            </a:r>
          </a:p>
        </p:txBody>
      </p:sp>
      <p:sp>
        <p:nvSpPr>
          <p:cNvPr id="66564" name="object 4">
            <a:extLst>
              <a:ext uri="{FF2B5EF4-FFF2-40B4-BE49-F238E27FC236}">
                <a16:creationId xmlns:a16="http://schemas.microsoft.com/office/drawing/2014/main" id="{6A4B517E-8C0E-4151-AC75-DBB1F464F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110038"/>
            <a:ext cx="1400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FFFF"/>
                </a:solidFill>
                <a:latin typeface="IIQLER+Î¢ÈíÑÅºÚ,Bold" charset="-122"/>
                <a:ea typeface="IIQLER+Î¢ÈíÑÅºÚ,Bold" charset="-122"/>
              </a:rPr>
              <a:t>成本管控</a:t>
            </a:r>
          </a:p>
        </p:txBody>
      </p:sp>
      <p:sp>
        <p:nvSpPr>
          <p:cNvPr id="66565" name="object 5">
            <a:extLst>
              <a:ext uri="{FF2B5EF4-FFF2-40B4-BE49-F238E27FC236}">
                <a16:creationId xmlns:a16="http://schemas.microsoft.com/office/drawing/2014/main" id="{00DDA682-5ABF-4442-A634-2459ACA05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4152900"/>
            <a:ext cx="1654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FFFF"/>
                </a:solidFill>
                <a:latin typeface="IIQLER+Î¢ÈíÑÅºÚ,Bold" charset="-122"/>
                <a:ea typeface="IIQLER+Î¢ÈíÑÅºÚ,Bold" charset="-122"/>
              </a:rPr>
              <a:t>与业的团队</a:t>
            </a:r>
          </a:p>
        </p:txBody>
      </p:sp>
      <p:sp>
        <p:nvSpPr>
          <p:cNvPr id="66566" name="object 6">
            <a:extLst>
              <a:ext uri="{FF2B5EF4-FFF2-40B4-BE49-F238E27FC236}">
                <a16:creationId xmlns:a16="http://schemas.microsoft.com/office/drawing/2014/main" id="{FE99037B-A087-4CB9-8F6A-ABB36339E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4152900"/>
            <a:ext cx="1654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FFFF"/>
                </a:solidFill>
                <a:latin typeface="IIQLER+Î¢ÈíÑÅºÚ,Bold" charset="-122"/>
                <a:ea typeface="IIQLER+Î¢ÈíÑÅºÚ,Bold" charset="-122"/>
              </a:rPr>
              <a:t>解放生产力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1">
            <a:extLst>
              <a:ext uri="{FF2B5EF4-FFF2-40B4-BE49-F238E27FC236}">
                <a16:creationId xmlns:a16="http://schemas.microsoft.com/office/drawing/2014/main" id="{6E94ACCB-5410-4A86-BE39-E284D0C3F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587" name="object 3">
            <a:extLst>
              <a:ext uri="{FF2B5EF4-FFF2-40B4-BE49-F238E27FC236}">
                <a16:creationId xmlns:a16="http://schemas.microsoft.com/office/drawing/2014/main" id="{44327422-6AA0-4E43-BCC2-33CC2742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8950"/>
            <a:ext cx="37322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OQJJNB+Î¢ÈíÑÅºÚ,Bold" charset="-122"/>
                <a:ea typeface="OQJJNB+Î¢ÈíÑÅºÚ,Bold" charset="-122"/>
              </a:rPr>
              <a:t>规模效应的摩尔定律</a:t>
            </a:r>
          </a:p>
        </p:txBody>
      </p:sp>
      <p:sp>
        <p:nvSpPr>
          <p:cNvPr id="67588" name="object 4">
            <a:extLst>
              <a:ext uri="{FF2B5EF4-FFF2-40B4-BE49-F238E27FC236}">
                <a16:creationId xmlns:a16="http://schemas.microsoft.com/office/drawing/2014/main" id="{84BE1355-543C-4759-A8E0-AE109004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5" y="2563813"/>
            <a:ext cx="4089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5275"/>
              </a:lnSpc>
            </a:pPr>
            <a:r>
              <a:rPr lang="zh-CN" altLang="ru-RU" sz="2400" b="1">
                <a:solidFill>
                  <a:srgbClr val="FFFFFF"/>
                </a:solidFill>
                <a:latin typeface="OQJJNB+Î¢ÈíÑÅºÚ,Bold" charset="-122"/>
                <a:ea typeface="OQJJNB+Î¢ÈíÑÅºÚ,Bold" charset="-122"/>
              </a:rPr>
              <a:t>云服务的价格</a:t>
            </a:r>
            <a:r>
              <a:rPr lang="zh-CN" altLang="ru-RU" sz="2400" b="1">
                <a:solidFill>
                  <a:srgbClr val="FFC000"/>
                </a:solidFill>
                <a:latin typeface="OQJJNB+Î¢ÈíÑÅºÚ,Bold" charset="-122"/>
                <a:ea typeface="OQJJNB+Î¢ÈíÑÅºÚ,Bold" charset="-122"/>
              </a:rPr>
              <a:t>逐年</a:t>
            </a:r>
            <a:r>
              <a:rPr lang="zh-CN" altLang="ru-RU" sz="4000" b="1">
                <a:solidFill>
                  <a:srgbClr val="FFC000"/>
                </a:solidFill>
                <a:latin typeface="OQJJNB+Î¢ÈíÑÅºÚ,Bold" charset="-122"/>
                <a:ea typeface="OQJJNB+Î¢ÈíÑÅºÚ,Bold" charset="-122"/>
              </a:rPr>
              <a:t>下调</a:t>
            </a:r>
          </a:p>
          <a:p>
            <a:pPr eaLnBrk="1" hangingPunct="1">
              <a:lnSpc>
                <a:spcPts val="4800"/>
              </a:lnSpc>
            </a:pPr>
            <a:r>
              <a:rPr lang="zh-CN" altLang="ru-RU" sz="2400" b="1">
                <a:solidFill>
                  <a:srgbClr val="FFFFFF"/>
                </a:solidFill>
                <a:latin typeface="OQJJNB+Î¢ÈíÑÅºÚ,Bold" charset="-122"/>
                <a:ea typeface="OQJJNB+Î¢ÈíÑÅºÚ,Bold" charset="-122"/>
              </a:rPr>
              <a:t>亚马逊</a:t>
            </a:r>
            <a:r>
              <a:rPr lang="ru-RU" altLang="zh-CN" sz="2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zh-CN" altLang="ru-RU" sz="2400" b="1">
                <a:solidFill>
                  <a:srgbClr val="FFFFFF"/>
                </a:solidFill>
                <a:latin typeface="OQJJNB+Î¢ÈíÑÅºÚ,Bold" charset="-122"/>
                <a:ea typeface="OQJJNB+Î¢ÈíÑÅºÚ,Bold" charset="-122"/>
              </a:rPr>
              <a:t>共</a:t>
            </a:r>
            <a:r>
              <a:rPr lang="zh-CN" altLang="ru-RU" sz="2400" b="1">
                <a:solidFill>
                  <a:srgbClr val="FFC000"/>
                </a:solidFill>
                <a:latin typeface="OQJJNB+Î¢ÈíÑÅºÚ,Bold" charset="-122"/>
                <a:ea typeface="OQJJNB+Î¢ÈíÑÅºÚ,Bold" charset="-122"/>
              </a:rPr>
              <a:t>降价</a:t>
            </a:r>
            <a:r>
              <a:rPr lang="ru-RU" altLang="zh-CN" sz="4000" b="1">
                <a:solidFill>
                  <a:srgbClr val="FFC000"/>
                </a:solidFill>
                <a:latin typeface="Times New Roman" panose="02020603050405020304" pitchFamily="18" charset="0"/>
              </a:rPr>
              <a:t>48</a:t>
            </a:r>
            <a:r>
              <a:rPr lang="zh-CN" altLang="ru-RU" sz="4000" b="1">
                <a:solidFill>
                  <a:srgbClr val="FFC000"/>
                </a:solidFill>
                <a:latin typeface="OQJJNB+Î¢ÈíÑÅºÚ,Bold" charset="-122"/>
                <a:ea typeface="OQJJNB+Î¢ÈíÑÅºÚ,Bold" charset="-122"/>
              </a:rPr>
              <a:t>次</a:t>
            </a:r>
          </a:p>
          <a:p>
            <a:pPr eaLnBrk="1" hangingPunct="1">
              <a:lnSpc>
                <a:spcPts val="4800"/>
              </a:lnSpc>
            </a:pPr>
            <a:r>
              <a:rPr lang="zh-CN" altLang="ru-RU" sz="2400" b="1">
                <a:solidFill>
                  <a:srgbClr val="FFFFFF"/>
                </a:solidFill>
                <a:latin typeface="OQJJNB+Î¢ÈíÑÅºÚ,Bold" charset="-122"/>
                <a:ea typeface="OQJJNB+Î¢ÈíÑÅºÚ,Bold" charset="-122"/>
              </a:rPr>
              <a:t>国内市场</a:t>
            </a:r>
            <a:r>
              <a:rPr lang="ru-RU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3-4</a:t>
            </a:r>
            <a:r>
              <a:rPr lang="zh-CN" altLang="ru-RU" sz="2400" b="1">
                <a:solidFill>
                  <a:srgbClr val="FFFFFF"/>
                </a:solidFill>
                <a:latin typeface="OQJJNB+Î¢ÈíÑÅºÚ,Bold" charset="-122"/>
                <a:ea typeface="OQJJNB+Î¢ÈíÑÅºÚ,Bold" charset="-122"/>
              </a:rPr>
              <a:t>个月一</a:t>
            </a:r>
            <a:r>
              <a:rPr lang="zh-CN" altLang="ru-RU" sz="4000" b="1">
                <a:solidFill>
                  <a:srgbClr val="FFC000"/>
                </a:solidFill>
                <a:latin typeface="OQJJNB+Î¢ÈíÑÅºÚ,Bold" charset="-122"/>
                <a:ea typeface="OQJJNB+Î¢ÈíÑÅºÚ,Bold" charset="-122"/>
              </a:rPr>
              <a:t>降价</a:t>
            </a:r>
          </a:p>
        </p:txBody>
      </p:sp>
      <p:pic>
        <p:nvPicPr>
          <p:cNvPr id="67589" name="图片 1">
            <a:extLst>
              <a:ext uri="{FF2B5EF4-FFF2-40B4-BE49-F238E27FC236}">
                <a16:creationId xmlns:a16="http://schemas.microsoft.com/office/drawing/2014/main" id="{9353C53B-0D63-4384-AD6A-80F8AAF7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573338"/>
            <a:ext cx="30194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1">
            <a:extLst>
              <a:ext uri="{FF2B5EF4-FFF2-40B4-BE49-F238E27FC236}">
                <a16:creationId xmlns:a16="http://schemas.microsoft.com/office/drawing/2014/main" id="{DE5333F9-FEDE-415D-A047-A5118222A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525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8131" name="object 3">
            <a:extLst>
              <a:ext uri="{FF2B5EF4-FFF2-40B4-BE49-F238E27FC236}">
                <a16:creationId xmlns:a16="http://schemas.microsoft.com/office/drawing/2014/main" id="{063FC179-E959-49AC-9172-3CF1536ED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0210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转变引发的挑战</a:t>
            </a:r>
          </a:p>
        </p:txBody>
      </p:sp>
      <p:sp>
        <p:nvSpPr>
          <p:cNvPr id="48132" name="object 4">
            <a:extLst>
              <a:ext uri="{FF2B5EF4-FFF2-40B4-BE49-F238E27FC236}">
                <a16:creationId xmlns:a16="http://schemas.microsoft.com/office/drawing/2014/main" id="{53F1E3F1-5A45-445F-B6AB-C94C28EE5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775" y="1760538"/>
            <a:ext cx="890588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TOMRNG+Î¢ÈíÑÅºÚ,Bold" charset="-122"/>
                <a:ea typeface="TOMRNG+Î¢ÈíÑÅºÚ,Bold" charset="-122"/>
              </a:rPr>
              <a:t>快速</a:t>
            </a:r>
          </a:p>
        </p:txBody>
      </p:sp>
      <p:sp>
        <p:nvSpPr>
          <p:cNvPr id="48133" name="object 5">
            <a:extLst>
              <a:ext uri="{FF2B5EF4-FFF2-40B4-BE49-F238E27FC236}">
                <a16:creationId xmlns:a16="http://schemas.microsoft.com/office/drawing/2014/main" id="{7A7D24EC-3A24-4AFC-A6BC-2C7966740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775" y="2073275"/>
            <a:ext cx="32924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产品的快速发展，迭代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越来越人性化的设计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用户使用产品时的清爽快捷的感觉</a:t>
            </a:r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8DC3FB47-27EF-442D-86BF-992965900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82863"/>
            <a:ext cx="319087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3335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TOMRNG+Î¢ÈíÑÅºÚ,Bold" charset="-122"/>
                <a:ea typeface="TOMRNG+Î¢ÈíÑÅºÚ,Bold" charset="-122"/>
              </a:rPr>
              <a:t>成本</a:t>
            </a:r>
          </a:p>
          <a:p>
            <a:pPr eaLnBrk="1" hangingPunct="1">
              <a:lnSpc>
                <a:spcPts val="1825"/>
              </a:lnSpc>
            </a:pPr>
            <a:r>
              <a:rPr lang="ru-RU" altLang="zh-CN" sz="1400" b="1">
                <a:solidFill>
                  <a:srgbClr val="FFFFFF"/>
                </a:solidFill>
                <a:latin typeface="PJNUGK+Î¢ÈíÑÅºÚ,Bold" charset="-122"/>
                <a:ea typeface="PJNUGK+Î¢ÈíÑÅºÚ,Bold" charset="-122"/>
              </a:rPr>
              <a:t>tpsE, transaction per</a:t>
            </a:r>
          </a:p>
          <a:p>
            <a:pPr eaLnBrk="1" hangingPunct="1">
              <a:lnSpc>
                <a:spcPts val="1675"/>
              </a:lnSpc>
            </a:pPr>
            <a:r>
              <a:rPr lang="ru-RU" altLang="zh-CN" sz="1400" b="1">
                <a:solidFill>
                  <a:srgbClr val="FFFFFF"/>
                </a:solidFill>
                <a:latin typeface="PJNUGK+Î¢ÈíÑÅºÚ,Bold" charset="-122"/>
                <a:ea typeface="PJNUGK+Î¢ÈíÑÅºÚ,Bold" charset="-122"/>
              </a:rPr>
              <a:t>second </a:t>
            </a: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的成本</a:t>
            </a:r>
          </a:p>
        </p:txBody>
      </p:sp>
      <p:sp>
        <p:nvSpPr>
          <p:cNvPr id="48135" name="object 7">
            <a:extLst>
              <a:ext uri="{FF2B5EF4-FFF2-40B4-BE49-F238E27FC236}">
                <a16:creationId xmlns:a16="http://schemas.microsoft.com/office/drawing/2014/main" id="{7159A9D1-E77C-4CAF-B862-AAF84821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3519488"/>
            <a:ext cx="1347788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TOMRNG+Î¢ÈíÑÅºÚ,Bold" charset="-122"/>
                <a:ea typeface="TOMRNG+Î¢ÈíÑÅºÚ,Bold" charset="-122"/>
              </a:rPr>
              <a:t>安全</a:t>
            </a:r>
          </a:p>
        </p:txBody>
      </p:sp>
      <p:sp>
        <p:nvSpPr>
          <p:cNvPr id="48136" name="object 8">
            <a:extLst>
              <a:ext uri="{FF2B5EF4-FFF2-40B4-BE49-F238E27FC236}">
                <a16:creationId xmlns:a16="http://schemas.microsoft.com/office/drawing/2014/main" id="{6898B225-21F8-47D3-AF5A-1BF30FF89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3832225"/>
            <a:ext cx="1517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互联网安全防护</a:t>
            </a:r>
          </a:p>
        </p:txBody>
      </p:sp>
      <p:sp>
        <p:nvSpPr>
          <p:cNvPr id="48137" name="object 9">
            <a:extLst>
              <a:ext uri="{FF2B5EF4-FFF2-40B4-BE49-F238E27FC236}">
                <a16:creationId xmlns:a16="http://schemas.microsoft.com/office/drawing/2014/main" id="{DB74B3C5-097A-4CA7-AB5E-9E5F3582B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4081463"/>
            <a:ext cx="319246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3175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TOMRNG+Î¢ÈíÑÅºÚ,Bold" charset="-122"/>
                <a:ea typeface="TOMRNG+Î¢ÈíÑÅºÚ,Bold" charset="-122"/>
              </a:rPr>
              <a:t>可用</a:t>
            </a:r>
          </a:p>
          <a:p>
            <a:pPr eaLnBrk="1" hangingPunct="1">
              <a:lnSpc>
                <a:spcPts val="1813"/>
              </a:lnSpc>
            </a:pP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银行业一向对客户提供</a:t>
            </a:r>
          </a:p>
          <a:p>
            <a:pPr eaLnBrk="1" hangingPunct="1">
              <a:lnSpc>
                <a:spcPts val="1675"/>
              </a:lnSpc>
            </a:pPr>
            <a:r>
              <a:rPr lang="ru-RU" altLang="zh-CN" sz="1400" b="1">
                <a:solidFill>
                  <a:srgbClr val="FFFFFF"/>
                </a:solidFill>
                <a:latin typeface="PJNUGK+Î¢ÈíÑÅºÚ,Bold" charset="-122"/>
                <a:ea typeface="PJNUGK+Î¢ÈíÑÅºÚ,Bold" charset="-122"/>
              </a:rPr>
              <a:t>99.999%</a:t>
            </a:r>
            <a:r>
              <a:rPr lang="zh-CN" altLang="ru-RU" sz="1400" b="1">
                <a:solidFill>
                  <a:srgbClr val="FFFFFF"/>
                </a:solidFill>
                <a:latin typeface="TOMRNG+Î¢ÈíÑÅºÚ,Bold" charset="-122"/>
                <a:ea typeface="TOMRNG+Î¢ÈíÑÅºÚ,Bold" charset="-122"/>
              </a:rPr>
              <a:t>的可用服务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A6A1B-81C3-4991-A569-48CEC4FD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E6791-7D73-4F21-87F4-2947707F0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4E340C-7002-4114-A876-FCED6339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2"/>
            <a:ext cx="9145535" cy="68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30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object 1">
            <a:extLst>
              <a:ext uri="{FF2B5EF4-FFF2-40B4-BE49-F238E27FC236}">
                <a16:creationId xmlns:a16="http://schemas.microsoft.com/office/drawing/2014/main" id="{307FA2F2-8888-4168-AA75-E504EC31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9155" name="object 3">
            <a:extLst>
              <a:ext uri="{FF2B5EF4-FFF2-40B4-BE49-F238E27FC236}">
                <a16:creationId xmlns:a16="http://schemas.microsoft.com/office/drawing/2014/main" id="{658EBD73-991A-4454-B5F3-C300510CA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0210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腾讯的解决之道</a:t>
            </a:r>
          </a:p>
        </p:txBody>
      </p:sp>
      <p:sp>
        <p:nvSpPr>
          <p:cNvPr id="49156" name="object 4">
            <a:extLst>
              <a:ext uri="{FF2B5EF4-FFF2-40B4-BE49-F238E27FC236}">
                <a16:creationId xmlns:a16="http://schemas.microsoft.com/office/drawing/2014/main" id="{2F852C2E-EAB2-4A0E-B9D1-2EC1F912A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152650"/>
            <a:ext cx="1398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4EA2B5"/>
                </a:solidFill>
                <a:latin typeface="JBVLMK+Î¢ÈíÑÅºÚ,Bold" charset="-122"/>
                <a:ea typeface="JBVLMK+Î¢ÈíÑÅºÚ,Bold" charset="-122"/>
              </a:rPr>
              <a:t>动态运营</a:t>
            </a:r>
          </a:p>
        </p:txBody>
      </p:sp>
      <p:sp>
        <p:nvSpPr>
          <p:cNvPr id="49157" name="object 5">
            <a:extLst>
              <a:ext uri="{FF2B5EF4-FFF2-40B4-BE49-F238E27FC236}">
                <a16:creationId xmlns:a16="http://schemas.microsoft.com/office/drawing/2014/main" id="{1918E20D-764E-49EA-B5DE-9BC8AFC0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2139950"/>
            <a:ext cx="47164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小步快跑，灰度发布，大系统小做，边运营边重构边</a:t>
            </a:r>
          </a:p>
          <a:p>
            <a:pPr eaLnBrk="1" hangingPunct="1">
              <a:lnSpc>
                <a:spcPts val="1850"/>
              </a:lnSpc>
              <a:spcBef>
                <a:spcPts val="613"/>
              </a:spcBef>
            </a:pP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生活，干干净净</a:t>
            </a:r>
          </a:p>
        </p:txBody>
      </p:sp>
      <p:sp>
        <p:nvSpPr>
          <p:cNvPr id="49158" name="object 6">
            <a:extLst>
              <a:ext uri="{FF2B5EF4-FFF2-40B4-BE49-F238E27FC236}">
                <a16:creationId xmlns:a16="http://schemas.microsoft.com/office/drawing/2014/main" id="{236CBF73-8B6F-4FB1-AF00-7DFABE645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3109913"/>
            <a:ext cx="143351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3338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434343"/>
                </a:solidFill>
                <a:latin typeface="JBVLMK+Î¢ÈíÑÅºÚ,Bold" charset="-122"/>
                <a:ea typeface="JBVLMK+Î¢ÈíÑÅºÚ,Bold" charset="-122"/>
              </a:rPr>
              <a:t>云中发展</a:t>
            </a:r>
          </a:p>
          <a:p>
            <a:pPr eaLnBrk="1" hangingPunct="1">
              <a:lnSpc>
                <a:spcPts val="2638"/>
              </a:lnSpc>
              <a:spcBef>
                <a:spcPts val="4600"/>
              </a:spcBef>
            </a:pPr>
            <a:r>
              <a:rPr lang="zh-CN" altLang="ru-RU" sz="2000" b="1">
                <a:solidFill>
                  <a:srgbClr val="D66878"/>
                </a:solidFill>
                <a:latin typeface="JBVLMK+Î¢ÈíÑÅºÚ,Bold" charset="-122"/>
                <a:ea typeface="JBVLMK+Î¢ÈíÑÅºÚ,Bold" charset="-122"/>
              </a:rPr>
              <a:t>有损服务</a:t>
            </a:r>
          </a:p>
        </p:txBody>
      </p:sp>
      <p:sp>
        <p:nvSpPr>
          <p:cNvPr id="49159" name="object 7">
            <a:extLst>
              <a:ext uri="{FF2B5EF4-FFF2-40B4-BE49-F238E27FC236}">
                <a16:creationId xmlns:a16="http://schemas.microsoft.com/office/drawing/2014/main" id="{53CDD765-F254-47F3-8928-442B542F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3221038"/>
            <a:ext cx="48482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轻重分开</a:t>
            </a:r>
            <a:r>
              <a:rPr lang="zh-CN" altLang="ru-RU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快速沉淀，</a:t>
            </a:r>
            <a:r>
              <a:rPr lang="zh-CN" altLang="ru-RU" sz="1400" b="1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弹性可用，</a:t>
            </a:r>
            <a:r>
              <a:rPr lang="zh-CN" altLang="ru-RU" sz="1400" b="1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分</a:t>
            </a:r>
            <a:r>
              <a:rPr lang="ru-RU" altLang="zh-CN" sz="1400" b="1">
                <a:solidFill>
                  <a:srgbClr val="FFFFFF"/>
                </a:solidFill>
                <a:latin typeface="WHNBRG+Î¢ÈíÑÅºÚ,Bold" charset="-122"/>
                <a:ea typeface="WHNBRG+Î¢ÈíÑÅºÚ,Bold" charset="-122"/>
              </a:rPr>
              <a:t>SET</a:t>
            </a: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部署，规模效</a:t>
            </a:r>
          </a:p>
        </p:txBody>
      </p:sp>
      <p:sp>
        <p:nvSpPr>
          <p:cNvPr id="49160" name="object 8">
            <a:extLst>
              <a:ext uri="{FF2B5EF4-FFF2-40B4-BE49-F238E27FC236}">
                <a16:creationId xmlns:a16="http://schemas.microsoft.com/office/drawing/2014/main" id="{F33822B2-DB06-4D28-BD04-BAA70A729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3541713"/>
            <a:ext cx="4445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应</a:t>
            </a:r>
          </a:p>
        </p:txBody>
      </p:sp>
      <p:sp>
        <p:nvSpPr>
          <p:cNvPr id="49161" name="object 9">
            <a:extLst>
              <a:ext uri="{FF2B5EF4-FFF2-40B4-BE49-F238E27FC236}">
                <a16:creationId xmlns:a16="http://schemas.microsoft.com/office/drawing/2014/main" id="{2AD48210-ED6B-4A44-A9DC-88D55E810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4403725"/>
            <a:ext cx="38957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FFFF"/>
                </a:solidFill>
                <a:latin typeface="JBVLMK+Î¢ÈíÑÅºÚ,Bold" charset="-122"/>
                <a:ea typeface="JBVLMK+Î¢ÈíÑÅºÚ,Bold" charset="-122"/>
              </a:rPr>
              <a:t>负载均衡，过载保护，柔性可用，立体监控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bject 1">
            <a:extLst>
              <a:ext uri="{FF2B5EF4-FFF2-40B4-BE49-F238E27FC236}">
                <a16:creationId xmlns:a16="http://schemas.microsoft.com/office/drawing/2014/main" id="{F5E4F7AB-CAD4-4F3D-8AD6-FB0F66E4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-11113"/>
            <a:ext cx="9150350" cy="6869113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0179" name="object 3">
            <a:extLst>
              <a:ext uri="{FF2B5EF4-FFF2-40B4-BE49-F238E27FC236}">
                <a16:creationId xmlns:a16="http://schemas.microsoft.com/office/drawing/2014/main" id="{9A465A21-0727-49D6-8CE8-40BC61B2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8950"/>
            <a:ext cx="38211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QEDRSC+Î¢ÈíÑÅºÚ,Bold" charset="-122"/>
                <a:ea typeface="QEDRSC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_1.</a:t>
            </a:r>
            <a:r>
              <a:rPr lang="zh-CN" altLang="ru-RU" sz="2800" b="1">
                <a:solidFill>
                  <a:srgbClr val="FFFFFF"/>
                </a:solidFill>
                <a:latin typeface="QEDRSC+Î¢ÈíÑÅºÚ,Bold" charset="-122"/>
                <a:ea typeface="QEDRSC+Î¢ÈíÑÅºÚ,Bold" charset="-122"/>
              </a:rPr>
              <a:t>小步快跑</a:t>
            </a:r>
          </a:p>
        </p:txBody>
      </p:sp>
      <p:sp>
        <p:nvSpPr>
          <p:cNvPr id="50180" name="object 4">
            <a:extLst>
              <a:ext uri="{FF2B5EF4-FFF2-40B4-BE49-F238E27FC236}">
                <a16:creationId xmlns:a16="http://schemas.microsoft.com/office/drawing/2014/main" id="{9A12E5EC-A01C-4100-96FE-CE05E75F6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788" y="998538"/>
            <a:ext cx="1400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QEDRSC+Î¢ÈíÑÅºÚ,Bold" charset="-122"/>
                <a:ea typeface="QEDRSC+Î¢ÈíÑÅºÚ,Bold" charset="-122"/>
              </a:rPr>
              <a:t>小步快跑</a:t>
            </a:r>
          </a:p>
        </p:txBody>
      </p:sp>
      <p:sp>
        <p:nvSpPr>
          <p:cNvPr id="50181" name="object 5">
            <a:extLst>
              <a:ext uri="{FF2B5EF4-FFF2-40B4-BE49-F238E27FC236}">
                <a16:creationId xmlns:a16="http://schemas.microsoft.com/office/drawing/2014/main" id="{CDB99B48-84BF-473C-A4E4-6D3C3407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728788"/>
            <a:ext cx="2255838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C000"/>
                </a:solidFill>
                <a:latin typeface="QEDRSC+Î¢ÈíÑÅºÚ,Bold" charset="-122"/>
                <a:ea typeface="QEDRSC+Î¢ÈíÑÅºÚ,Bold" charset="-122"/>
              </a:rPr>
              <a:t>对用户的需求快速反应，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QEDRSC+Î¢ÈíÑÅºÚ,Bold" charset="-122"/>
                <a:ea typeface="QEDRSC+Î¢ÈíÑÅºÚ,Bold" charset="-122"/>
              </a:rPr>
              <a:t>概括地说就是“快速求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QEDRSC+Î¢ÈíÑÅºÚ,Bold" charset="-122"/>
                <a:ea typeface="QEDRSC+Î¢ÈíÑÅºÚ,Bold" charset="-122"/>
              </a:rPr>
              <a:t>证对用户猜想”的过程</a:t>
            </a:r>
          </a:p>
        </p:txBody>
      </p:sp>
      <p:pic>
        <p:nvPicPr>
          <p:cNvPr id="50182" name="图片 1">
            <a:extLst>
              <a:ext uri="{FF2B5EF4-FFF2-40B4-BE49-F238E27FC236}">
                <a16:creationId xmlns:a16="http://schemas.microsoft.com/office/drawing/2014/main" id="{2BCD2430-6C49-48F6-989D-98093D7D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57475"/>
            <a:ext cx="17891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图片 4">
            <a:extLst>
              <a:ext uri="{FF2B5EF4-FFF2-40B4-BE49-F238E27FC236}">
                <a16:creationId xmlns:a16="http://schemas.microsoft.com/office/drawing/2014/main" id="{31E88627-EB1A-4EBF-BEA0-88C62FD4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933825"/>
            <a:ext cx="1730375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1">
            <a:extLst>
              <a:ext uri="{FF2B5EF4-FFF2-40B4-BE49-F238E27FC236}">
                <a16:creationId xmlns:a16="http://schemas.microsoft.com/office/drawing/2014/main" id="{F144A1C0-0E29-4EAE-8B31-E97E74977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1203" name="object 3">
            <a:extLst>
              <a:ext uri="{FF2B5EF4-FFF2-40B4-BE49-F238E27FC236}">
                <a16:creationId xmlns:a16="http://schemas.microsoft.com/office/drawing/2014/main" id="{21E71B4C-3C7B-4056-8F71-27488DBD4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7322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HCEVLT+Î¢ÈíÑÅºÚ,Bold" charset="-122"/>
                <a:ea typeface="HCEVLT+Î¢ÈíÑÅºÚ,Bold" charset="-122"/>
              </a:rPr>
              <a:t>小步快跑的典型案例</a:t>
            </a:r>
          </a:p>
        </p:txBody>
      </p:sp>
      <p:sp>
        <p:nvSpPr>
          <p:cNvPr id="51204" name="object 4">
            <a:extLst>
              <a:ext uri="{FF2B5EF4-FFF2-40B4-BE49-F238E27FC236}">
                <a16:creationId xmlns:a16="http://schemas.microsoft.com/office/drawing/2014/main" id="{64D82183-7DAC-489B-B5FE-4FF16FB6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313" y="5172075"/>
            <a:ext cx="14811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00013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>
                <a:solidFill>
                  <a:srgbClr val="FFFFFF"/>
                </a:solidFill>
                <a:latin typeface="DBWOOH+Î¢ÈíÑÅºÚ" charset="-122"/>
                <a:ea typeface="DBWOOH+Î¢ÈíÑÅºÚ" charset="-122"/>
              </a:rPr>
              <a:t>微信</a:t>
            </a:r>
            <a:r>
              <a:rPr lang="ru-RU" altLang="zh-CN">
                <a:solidFill>
                  <a:srgbClr val="FFFFFF"/>
                </a:solidFill>
                <a:latin typeface="WWWLDO+Î¢ÈíÑÅºÚ" charset="-122"/>
                <a:ea typeface="WWWLDO+Î¢ÈíÑÅºÚ" charset="-122"/>
              </a:rPr>
              <a:t>V1.0</a:t>
            </a:r>
          </a:p>
          <a:p>
            <a:pPr eaLnBrk="1" hangingPunct="1">
              <a:lnSpc>
                <a:spcPts val="2150"/>
              </a:lnSpc>
            </a:pPr>
            <a:r>
              <a:rPr lang="ru-RU" altLang="zh-CN">
                <a:solidFill>
                  <a:srgbClr val="FFFFFF"/>
                </a:solidFill>
                <a:latin typeface="WWWLDO+Î¢ÈíÑÅºÚ" charset="-122"/>
                <a:ea typeface="WWWLDO+Î¢ÈíÑÅºÚ" charset="-122"/>
              </a:rPr>
              <a:t>for iPhone</a:t>
            </a:r>
          </a:p>
        </p:txBody>
      </p:sp>
      <p:sp>
        <p:nvSpPr>
          <p:cNvPr id="51205" name="object 5">
            <a:extLst>
              <a:ext uri="{FF2B5EF4-FFF2-40B4-BE49-F238E27FC236}">
                <a16:creationId xmlns:a16="http://schemas.microsoft.com/office/drawing/2014/main" id="{B1DD9B00-869E-4327-861F-2FB16111B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3" y="5172075"/>
            <a:ext cx="14811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66675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>
                <a:solidFill>
                  <a:srgbClr val="FFFFFF"/>
                </a:solidFill>
                <a:latin typeface="DBWOOH+Î¢ÈíÑÅºÚ" charset="-122"/>
                <a:ea typeface="DBWOOH+Î¢ÈíÑÅºÚ" charset="-122"/>
              </a:rPr>
              <a:t>微信</a:t>
            </a:r>
            <a:r>
              <a:rPr lang="ru-RU" altLang="zh-CN">
                <a:solidFill>
                  <a:srgbClr val="FFFFFF"/>
                </a:solidFill>
                <a:latin typeface="WWWLDO+Î¢ÈíÑÅºÚ" charset="-122"/>
                <a:ea typeface="WWWLDO+Î¢ÈíÑÅºÚ" charset="-122"/>
              </a:rPr>
              <a:t>V3.5</a:t>
            </a:r>
          </a:p>
          <a:p>
            <a:pPr eaLnBrk="1" hangingPunct="1">
              <a:lnSpc>
                <a:spcPts val="2150"/>
              </a:lnSpc>
            </a:pPr>
            <a:r>
              <a:rPr lang="ru-RU" altLang="zh-CN">
                <a:solidFill>
                  <a:srgbClr val="FFFFFF"/>
                </a:solidFill>
                <a:latin typeface="WWWLDO+Î¢ÈíÑÅºÚ" charset="-122"/>
                <a:ea typeface="WWWLDO+Î¢ÈíÑÅºÚ" charset="-122"/>
              </a:rPr>
              <a:t>for iPhone</a:t>
            </a:r>
          </a:p>
        </p:txBody>
      </p:sp>
      <p:sp>
        <p:nvSpPr>
          <p:cNvPr id="51206" name="object 6">
            <a:extLst>
              <a:ext uri="{FF2B5EF4-FFF2-40B4-BE49-F238E27FC236}">
                <a16:creationId xmlns:a16="http://schemas.microsoft.com/office/drawing/2014/main" id="{49948F79-284D-4586-BE38-90C39295C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5172075"/>
            <a:ext cx="148113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66675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75"/>
              </a:lnSpc>
            </a:pPr>
            <a:r>
              <a:rPr lang="zh-CN" altLang="ru-RU">
                <a:solidFill>
                  <a:srgbClr val="FFFFFF"/>
                </a:solidFill>
                <a:latin typeface="DBWOOH+Î¢ÈíÑÅºÚ" charset="-122"/>
                <a:ea typeface="DBWOOH+Î¢ÈíÑÅºÚ" charset="-122"/>
              </a:rPr>
              <a:t>微信</a:t>
            </a:r>
            <a:r>
              <a:rPr lang="ru-RU" altLang="zh-CN">
                <a:solidFill>
                  <a:srgbClr val="FFFFFF"/>
                </a:solidFill>
                <a:latin typeface="WWWLDO+Î¢ÈíÑÅºÚ" charset="-122"/>
                <a:ea typeface="WWWLDO+Î¢ÈíÑÅºÚ" charset="-122"/>
              </a:rPr>
              <a:t>V5.3</a:t>
            </a:r>
          </a:p>
          <a:p>
            <a:pPr eaLnBrk="1" hangingPunct="1">
              <a:lnSpc>
                <a:spcPts val="2150"/>
              </a:lnSpc>
            </a:pPr>
            <a:r>
              <a:rPr lang="ru-RU" altLang="zh-CN">
                <a:solidFill>
                  <a:srgbClr val="FFFFFF"/>
                </a:solidFill>
                <a:latin typeface="WWWLDO+Î¢ÈíÑÅºÚ" charset="-122"/>
                <a:ea typeface="WWWLDO+Î¢ÈíÑÅºÚ" charset="-122"/>
              </a:rPr>
              <a:t>for iPhone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bject 1">
            <a:extLst>
              <a:ext uri="{FF2B5EF4-FFF2-40B4-BE49-F238E27FC236}">
                <a16:creationId xmlns:a16="http://schemas.microsoft.com/office/drawing/2014/main" id="{F80193D3-906F-492F-B1E2-E096B0751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2227" name="object 3">
            <a:extLst>
              <a:ext uri="{FF2B5EF4-FFF2-40B4-BE49-F238E27FC236}">
                <a16:creationId xmlns:a16="http://schemas.microsoft.com/office/drawing/2014/main" id="{8475AC30-EC2D-4A90-B476-C79C9BC07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363"/>
            <a:ext cx="37322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KWRTHP+Î¢ÈíÑÅºÚ,Bold" charset="-122"/>
                <a:ea typeface="KWRTHP+Î¢ÈíÑÅºÚ,Bold" charset="-122"/>
              </a:rPr>
              <a:t>小步快跑的技术要求</a:t>
            </a:r>
          </a:p>
        </p:txBody>
      </p:sp>
      <p:sp>
        <p:nvSpPr>
          <p:cNvPr id="52228" name="object 4">
            <a:extLst>
              <a:ext uri="{FF2B5EF4-FFF2-40B4-BE49-F238E27FC236}">
                <a16:creationId xmlns:a16="http://schemas.microsoft.com/office/drawing/2014/main" id="{44CFA9CE-0628-45C7-8A17-061BA9F89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1360488"/>
            <a:ext cx="16557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KWRTHP+Î¢ÈíÑÅºÚ,Bold" charset="-122"/>
                <a:ea typeface="KWRTHP+Î¢ÈíÑÅºÚ,Bold" charset="-122"/>
              </a:rPr>
              <a:t>大系统小做</a:t>
            </a:r>
          </a:p>
        </p:txBody>
      </p:sp>
      <p:sp>
        <p:nvSpPr>
          <p:cNvPr id="52229" name="object 5">
            <a:extLst>
              <a:ext uri="{FF2B5EF4-FFF2-40B4-BE49-F238E27FC236}">
                <a16:creationId xmlns:a16="http://schemas.microsoft.com/office/drawing/2014/main" id="{0612E520-5FE1-441F-9772-1869F27F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3373438"/>
            <a:ext cx="1398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KWRTHP+Î¢ÈíÑÅºÚ,Bold" charset="-122"/>
                <a:ea typeface="KWRTHP+Î¢ÈíÑÅºÚ,Bold" charset="-122"/>
              </a:rPr>
              <a:t>快速沉淀</a:t>
            </a:r>
          </a:p>
        </p:txBody>
      </p:sp>
      <p:sp>
        <p:nvSpPr>
          <p:cNvPr id="52230" name="object 6">
            <a:extLst>
              <a:ext uri="{FF2B5EF4-FFF2-40B4-BE49-F238E27FC236}">
                <a16:creationId xmlns:a16="http://schemas.microsoft.com/office/drawing/2014/main" id="{3972B10D-000E-4393-8FB8-67BC728D3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357563"/>
            <a:ext cx="19097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KWRTHP+Î¢ÈíÑÅºÚ,Bold" charset="-122"/>
                <a:ea typeface="KWRTHP+Î¢ÈíÑÅºÚ,Bold" charset="-122"/>
              </a:rPr>
              <a:t>让一切可扩展</a:t>
            </a:r>
          </a:p>
        </p:txBody>
      </p:sp>
      <p:sp>
        <p:nvSpPr>
          <p:cNvPr id="52231" name="object 7">
            <a:extLst>
              <a:ext uri="{FF2B5EF4-FFF2-40B4-BE49-F238E27FC236}">
                <a16:creationId xmlns:a16="http://schemas.microsoft.com/office/drawing/2014/main" id="{C211ADF4-7D5B-41A1-BE92-6A47A68D1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5322888"/>
            <a:ext cx="29273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FFC000"/>
                </a:solidFill>
                <a:latin typeface="KWRTHP+Î¢ÈíÑÅºÚ,Bold" charset="-122"/>
                <a:ea typeface="KWRTHP+Î¢ÈíÑÅºÚ,Bold" charset="-122"/>
              </a:rPr>
              <a:t>自动化部署，轻松上线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bject 1">
            <a:extLst>
              <a:ext uri="{FF2B5EF4-FFF2-40B4-BE49-F238E27FC236}">
                <a16:creationId xmlns:a16="http://schemas.microsoft.com/office/drawing/2014/main" id="{E3780EA2-08AB-43B5-8DAB-37B2AD5E6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0350" cy="686435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3251" name="object 3">
            <a:extLst>
              <a:ext uri="{FF2B5EF4-FFF2-40B4-BE49-F238E27FC236}">
                <a16:creationId xmlns:a16="http://schemas.microsoft.com/office/drawing/2014/main" id="{979650C4-5A6F-49C3-BCA4-60E75940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8950"/>
            <a:ext cx="38211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88"/>
              </a:lnSpc>
            </a:pPr>
            <a:r>
              <a:rPr lang="zh-CN" altLang="ru-RU" sz="2800" b="1">
                <a:solidFill>
                  <a:srgbClr val="FFFFFF"/>
                </a:solidFill>
                <a:latin typeface="GWWVOD+Î¢ÈíÑÅºÚ,Bold" charset="-122"/>
                <a:ea typeface="GWWVOD+Î¢ÈíÑÅºÚ,Bold" charset="-122"/>
              </a:rPr>
              <a:t>动态运营</a:t>
            </a:r>
            <a:r>
              <a:rPr lang="ru-RU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_2.</a:t>
            </a:r>
            <a:r>
              <a:rPr lang="zh-CN" altLang="ru-RU" sz="2800" b="1">
                <a:solidFill>
                  <a:srgbClr val="FFFFFF"/>
                </a:solidFill>
                <a:latin typeface="GWWVOD+Î¢ÈíÑÅºÚ,Bold" charset="-122"/>
                <a:ea typeface="GWWVOD+Î¢ÈíÑÅºÚ,Bold" charset="-122"/>
              </a:rPr>
              <a:t>灰度发布</a:t>
            </a:r>
          </a:p>
        </p:txBody>
      </p:sp>
      <p:sp>
        <p:nvSpPr>
          <p:cNvPr id="53252" name="object 4">
            <a:extLst>
              <a:ext uri="{FF2B5EF4-FFF2-40B4-BE49-F238E27FC236}">
                <a16:creationId xmlns:a16="http://schemas.microsoft.com/office/drawing/2014/main" id="{92C882BF-EB95-4295-8531-4EB6BF524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788" y="998538"/>
            <a:ext cx="14001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38"/>
              </a:lnSpc>
            </a:pPr>
            <a:r>
              <a:rPr lang="zh-CN" altLang="ru-RU" sz="2000" b="1">
                <a:solidFill>
                  <a:srgbClr val="0A2A41"/>
                </a:solidFill>
                <a:latin typeface="GWWVOD+Î¢ÈíÑÅºÚ,Bold" charset="-122"/>
                <a:ea typeface="GWWVOD+Î¢ÈíÑÅºÚ,Bold" charset="-122"/>
              </a:rPr>
              <a:t>灰度发布</a:t>
            </a:r>
          </a:p>
        </p:txBody>
      </p:sp>
      <p:sp>
        <p:nvSpPr>
          <p:cNvPr id="53253" name="object 5">
            <a:extLst>
              <a:ext uri="{FF2B5EF4-FFF2-40B4-BE49-F238E27FC236}">
                <a16:creationId xmlns:a16="http://schemas.microsoft.com/office/drawing/2014/main" id="{848EFB05-21FC-43D9-A3B8-63AC3551E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728788"/>
            <a:ext cx="205105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 b="1">
                <a:solidFill>
                  <a:srgbClr val="FFC000"/>
                </a:solidFill>
                <a:latin typeface="GWWVOD+Î¢ÈíÑÅºÚ,Bold" charset="-122"/>
                <a:ea typeface="GWWVOD+Î¢ÈíÑÅºÚ,Bold" charset="-122"/>
              </a:rPr>
              <a:t>是指在黑不白之间，能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GWWVOD+Î¢ÈíÑÅºÚ,Bold" charset="-122"/>
                <a:ea typeface="GWWVOD+Î¢ÈíÑÅºÚ,Bold" charset="-122"/>
              </a:rPr>
              <a:t>够平滑过渡的一种发布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 b="1">
                <a:solidFill>
                  <a:srgbClr val="FFC000"/>
                </a:solidFill>
                <a:latin typeface="GWWVOD+Î¢ÈíÑÅºÚ,Bold" charset="-122"/>
                <a:ea typeface="GWWVOD+Î¢ÈíÑÅºÚ,Bold" charset="-122"/>
              </a:rPr>
              <a:t>方式</a:t>
            </a:r>
          </a:p>
        </p:txBody>
      </p:sp>
      <p:sp>
        <p:nvSpPr>
          <p:cNvPr id="53254" name="object 6">
            <a:extLst>
              <a:ext uri="{FF2B5EF4-FFF2-40B4-BE49-F238E27FC236}">
                <a16:creationId xmlns:a16="http://schemas.microsoft.com/office/drawing/2014/main" id="{A191AAEF-FD99-4F94-AD55-93902204F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3648075"/>
            <a:ext cx="55372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新研制出了一种新药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已经理论论证，劢物试验，直接大规模使用，可能导致大规模</a:t>
            </a:r>
          </a:p>
          <a:p>
            <a:pPr eaLnBrk="1" hangingPunct="1">
              <a:lnSpc>
                <a:spcPts val="1675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的不良反应，甚至死亡；</a:t>
            </a:r>
          </a:p>
        </p:txBody>
      </p:sp>
      <p:sp>
        <p:nvSpPr>
          <p:cNvPr id="53255" name="object 7">
            <a:extLst>
              <a:ext uri="{FF2B5EF4-FFF2-40B4-BE49-F238E27FC236}">
                <a16:creationId xmlns:a16="http://schemas.microsoft.com/office/drawing/2014/main" id="{7F3E33C3-859D-41BC-8DBB-A366B5D06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4602163"/>
            <a:ext cx="1336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通过临床试验</a:t>
            </a:r>
          </a:p>
        </p:txBody>
      </p:sp>
      <p:sp>
        <p:nvSpPr>
          <p:cNvPr id="53256" name="object 8">
            <a:extLst>
              <a:ext uri="{FF2B5EF4-FFF2-40B4-BE49-F238E27FC236}">
                <a16:creationId xmlns:a16="http://schemas.microsoft.com/office/drawing/2014/main" id="{44300FA5-327D-460C-894F-007A12D85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602163"/>
            <a:ext cx="1336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跟踪受用人群</a:t>
            </a:r>
          </a:p>
        </p:txBody>
      </p:sp>
      <p:sp>
        <p:nvSpPr>
          <p:cNvPr id="53257" name="object 9">
            <a:extLst>
              <a:ext uri="{FF2B5EF4-FFF2-40B4-BE49-F238E27FC236}">
                <a16:creationId xmlns:a16="http://schemas.microsoft.com/office/drawing/2014/main" id="{58045171-1BC1-468A-BCD9-2FDE50CED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02163"/>
            <a:ext cx="1336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做到风险可控</a:t>
            </a:r>
          </a:p>
        </p:txBody>
      </p:sp>
      <p:sp>
        <p:nvSpPr>
          <p:cNvPr id="53258" name="object 10">
            <a:extLst>
              <a:ext uri="{FF2B5EF4-FFF2-40B4-BE49-F238E27FC236}">
                <a16:creationId xmlns:a16="http://schemas.microsoft.com/office/drawing/2014/main" id="{03F2F161-54A0-4D88-964B-F5DC852E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63" y="4921250"/>
            <a:ext cx="15144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850"/>
              </a:lnSpc>
            </a:pPr>
            <a:r>
              <a:rPr lang="zh-CN" altLang="ru-RU" sz="1400">
                <a:solidFill>
                  <a:srgbClr val="FFFFFF"/>
                </a:solidFill>
                <a:latin typeface="OASOVM+Î¢ÈíÑÅºÚ" charset="-122"/>
                <a:ea typeface="OASOVM+Î¢ÈíÑÅºÚ" charset="-122"/>
              </a:rPr>
              <a:t>逐步大范围使用</a:t>
            </a:r>
          </a:p>
        </p:txBody>
      </p:sp>
      <p:pic>
        <p:nvPicPr>
          <p:cNvPr id="53259" name="图片 1">
            <a:extLst>
              <a:ext uri="{FF2B5EF4-FFF2-40B4-BE49-F238E27FC236}">
                <a16:creationId xmlns:a16="http://schemas.microsoft.com/office/drawing/2014/main" id="{33565ACB-F09C-4C1B-B020-1D349136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3429000"/>
            <a:ext cx="16605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8000"/>
  <p:tag name="AS_OS" val="Microsoft Windows NT 6.2.9200.0"/>
  <p:tag name="AS_RELEASE_DATE" val="2018.07.12"/>
  <p:tag name="AS_TITLE" val="Aspose.Slides for .NET 2.0"/>
  <p:tag name="AS_VERSION" val="18.7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1019</Words>
  <Application>Microsoft Office PowerPoint</Application>
  <PresentationFormat>全屏显示(4:3)</PresentationFormat>
  <Paragraphs>211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56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23</vt:i4>
      </vt:variant>
    </vt:vector>
  </HeadingPairs>
  <TitlesOfParts>
    <vt:vector size="101" baseType="lpstr">
      <vt:lpstr>TOLRDR+Î¢ÈíÑÅºÚ,Bold</vt:lpstr>
      <vt:lpstr>QQAESO+Î¢ÈíÑÅºÚ,Bold</vt:lpstr>
      <vt:lpstr>QFETNT+Î¢ÈíÑÅºÚ</vt:lpstr>
      <vt:lpstr>HEIRDF+Î¢ÈíÑÅºÚ,Bold</vt:lpstr>
      <vt:lpstr>SGRPLC+Î¢ÈíÑÅºÚ</vt:lpstr>
      <vt:lpstr>NCEBKE+Î¢ÈíÑÅºÚ,Bold</vt:lpstr>
      <vt:lpstr>QKLUGW+Î¢ÈíÑÅºÚ,Bold</vt:lpstr>
      <vt:lpstr>HKOSBP+Î¢ÈíÑÅºÚ,Bold</vt:lpstr>
      <vt:lpstr>EFQURO+Î¢ÈíÑÅºÚ</vt:lpstr>
      <vt:lpstr>LACTRJ+Î¢ÈíÑÅºÚ,Bold</vt:lpstr>
      <vt:lpstr>WIJSJL+Î¢ÈíÑÅºÚ,Bold</vt:lpstr>
      <vt:lpstr>RODOUU+Î¢ÈíÑÅºÚ</vt:lpstr>
      <vt:lpstr>FPWMAG+Î¢ÈíÑÅºÚ</vt:lpstr>
      <vt:lpstr>TOQJWT+Î¢ÈíÑÅºÚ</vt:lpstr>
      <vt:lpstr>BTMKQJ+Î¢ÈíÑÅºÚ</vt:lpstr>
      <vt:lpstr>OQJJNB+Î¢ÈíÑÅºÚ,Bold</vt:lpstr>
      <vt:lpstr>GWWVOD+Î¢ÈíÑÅºÚ,Bold</vt:lpstr>
      <vt:lpstr>QWCOEL+Î¢ÈíÑÅºÚ</vt:lpstr>
      <vt:lpstr>UEJEEH+Î¢ÈíÑÅºÚ,Bold</vt:lpstr>
      <vt:lpstr>LVMNNE+Î¢ÈíÑÅºÚ,Bold</vt:lpstr>
      <vt:lpstr>NWHHRK+Î¢ÈíÑÅºÚ</vt:lpstr>
      <vt:lpstr>JBVLMK+Î¢ÈíÑÅºÚ,Bold</vt:lpstr>
      <vt:lpstr>VCOWUK+Î¢ÈíÑÅºÚ,Bold</vt:lpstr>
      <vt:lpstr>LHGNRS+Î¢ÈíÑÅºÚ</vt:lpstr>
      <vt:lpstr>Arial</vt:lpstr>
      <vt:lpstr>QEDRSC+Î¢ÈíÑÅºÚ,Bold</vt:lpstr>
      <vt:lpstr>Calibri</vt:lpstr>
      <vt:lpstr>HDCUAM+Î¢ÈíÑÅºÚ,Bold</vt:lpstr>
      <vt:lpstr>Times New Roman</vt:lpstr>
      <vt:lpstr>MJMHNO+Î¢ÈíÑÅºÚ,Bold</vt:lpstr>
      <vt:lpstr>QGQTFV+Î¢ÈíÑÅºÚ,Bold</vt:lpstr>
      <vt:lpstr>SIIHQE+Î¢ÈíÑÅºÚ</vt:lpstr>
      <vt:lpstr>WHNBRG+Î¢ÈíÑÅºÚ,Bold</vt:lpstr>
      <vt:lpstr>KWRTHP+Î¢ÈíÑÅºÚ,Bold</vt:lpstr>
      <vt:lpstr>ERTDVF+Î¢ÈíÑÅºÚ,Bold</vt:lpstr>
      <vt:lpstr>TOMRNG+Î¢ÈíÑÅºÚ,Bold</vt:lpstr>
      <vt:lpstr>BQKRSI+Î¢ÈíÑÅºÚ,Bold</vt:lpstr>
      <vt:lpstr>RSGOEP+Î¢ÈíÑÅºÚ</vt:lpstr>
      <vt:lpstr>GUVFIG+Î¢ÈíÑÅºÚ,Bold</vt:lpstr>
      <vt:lpstr>QSTGUB+Î¢ÈíÑÅºÚ,Bold</vt:lpstr>
      <vt:lpstr>TTABOA+Î¢ÈíÑÅºÚ,Bold</vt:lpstr>
      <vt:lpstr>DBWOOH+Î¢ÈíÑÅºÚ</vt:lpstr>
      <vt:lpstr>REWAWK+Î¢ÈíÑÅºÚ</vt:lpstr>
      <vt:lpstr>NQOSBK+Î¢ÈíÑÅºÚ,Bold</vt:lpstr>
      <vt:lpstr>IIQLER+Î¢ÈíÑÅºÚ,Bold</vt:lpstr>
      <vt:lpstr>WWWLDO+Î¢ÈíÑÅºÚ</vt:lpstr>
      <vt:lpstr>LDPMNB+Î¢ÈíÑÅºÚ,Bold</vt:lpstr>
      <vt:lpstr>OASOVM+Î¢ÈíÑÅºÚ</vt:lpstr>
      <vt:lpstr>LLVMPB+Î¢ÈíÑÅºÚ</vt:lpstr>
      <vt:lpstr>PJNUGK+Î¢ÈíÑÅºÚ,Bold</vt:lpstr>
      <vt:lpstr>HCEVLT+Î¢ÈíÑÅºÚ,Bold</vt:lpstr>
      <vt:lpstr>VBQITB+Î¢ÈíÑÅºÚ</vt:lpstr>
      <vt:lpstr>Wingdings</vt:lpstr>
      <vt:lpstr>MDUPLM+Î¢ÈíÑÅºÚ,Bold</vt:lpstr>
      <vt:lpstr>VNRNUU+Î¢ÈíÑÅºÚ,Bold</vt:lpstr>
      <vt:lpstr>KESJAP+Î¢ÈíÑÅºÚ,Bold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subject/>
  <dc:creator>Administrator</dc:creator>
  <cp:keywords/>
  <dc:description/>
  <cp:lastModifiedBy>shanyou zhang</cp:lastModifiedBy>
  <cp:revision>9</cp:revision>
  <cp:lastPrinted>1601-01-01T00:00:00Z</cp:lastPrinted>
  <dcterms:created xsi:type="dcterms:W3CDTF">1601-01-01T00:00:00Z</dcterms:created>
  <dcterms:modified xsi:type="dcterms:W3CDTF">2019-09-01T14:16:49Z</dcterms:modified>
  <cp:category/>
</cp:coreProperties>
</file>